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Barlow Condensed Heavy" charset="1" panose="00000A06000000000000"/>
      <p:regular r:id="rId23"/>
    </p:embeddedFont>
    <p:embeddedFont>
      <p:font typeface="Akzidenz-Grotesk Heavy" charset="1" panose="02000503050000020004"/>
      <p:regular r:id="rId24"/>
    </p:embeddedFont>
    <p:embeddedFont>
      <p:font typeface="Aileron Bold" charset="1" panose="00000800000000000000"/>
      <p:regular r:id="rId25"/>
    </p:embeddedFont>
    <p:embeddedFont>
      <p:font typeface="Aileron Heavy" charset="1" panose="00000A00000000000000"/>
      <p:regular r:id="rId26"/>
    </p:embeddedFont>
    <p:embeddedFont>
      <p:font typeface="Archivo Black" charset="1" panose="020B0A03020202020B04"/>
      <p:regular r:id="rId27"/>
    </p:embeddedFont>
    <p:embeddedFont>
      <p:font typeface="Aileron" charset="1" panose="00000500000000000000"/>
      <p:regular r:id="rId28"/>
    </p:embeddedFont>
    <p:embeddedFont>
      <p:font typeface="TT Ramillas Heavy" charset="1" panose="020E0000080000020004"/>
      <p:regular r:id="rId29"/>
    </p:embeddedFont>
    <p:embeddedFont>
      <p:font typeface="Aileron Ultra-Bold" charset="1" panose="00000A00000000000000"/>
      <p:regular r:id="rId30"/>
    </p:embeddedFont>
    <p:embeddedFont>
      <p:font typeface="Fraunces Bold" charset="1" panose="00000000000000000000"/>
      <p:regular r:id="rId31"/>
    </p:embeddedFont>
    <p:embeddedFont>
      <p:font typeface="Fraunces Heavy" charset="1" panose="000000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8.jpe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44.png" Type="http://schemas.openxmlformats.org/officeDocument/2006/relationships/image"/><Relationship Id="rId12" Target="../media/image45.svg" Type="http://schemas.openxmlformats.org/officeDocument/2006/relationships/image"/><Relationship Id="rId2" Target="../media/image3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svg" Type="http://schemas.openxmlformats.org/officeDocument/2006/relationships/image"/><Relationship Id="rId11" Target="../media/image51.png" Type="http://schemas.openxmlformats.org/officeDocument/2006/relationships/image"/><Relationship Id="rId12" Target="../media/image52.svg" Type="http://schemas.openxmlformats.org/officeDocument/2006/relationships/image"/><Relationship Id="rId2" Target="../media/image46.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4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53.jpe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4.jpeg" Type="http://schemas.openxmlformats.org/officeDocument/2006/relationships/image"/><Relationship Id="rId7" Target="../media/image5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56.jpeg" Type="http://schemas.openxmlformats.org/officeDocument/2006/relationships/image"/><Relationship Id="rId7" Target="../media/image5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7.jpe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4.jpe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69396" y="2719229"/>
            <a:ext cx="2544433" cy="2544433"/>
          </a:xfrm>
          <a:custGeom>
            <a:avLst/>
            <a:gdLst/>
            <a:ahLst/>
            <a:cxnLst/>
            <a:rect r="r" b="b" t="t" l="l"/>
            <a:pathLst>
              <a:path h="2544433" w="2544433">
                <a:moveTo>
                  <a:pt x="0" y="0"/>
                </a:moveTo>
                <a:lnTo>
                  <a:pt x="2544432" y="0"/>
                </a:lnTo>
                <a:lnTo>
                  <a:pt x="2544432" y="2544433"/>
                </a:lnTo>
                <a:lnTo>
                  <a:pt x="0" y="2544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98615" y="3307946"/>
            <a:ext cx="11071218" cy="5950354"/>
            <a:chOff x="-1270" y="0"/>
            <a:chExt cx="5373370" cy="2887980"/>
          </a:xfrm>
        </p:grpSpPr>
        <p:sp>
          <p:nvSpPr>
            <p:cNvPr name="Freeform 4" id="4"/>
            <p:cNvSpPr/>
            <p:nvPr/>
          </p:nvSpPr>
          <p:spPr>
            <a:xfrm flipH="false" flipV="false" rot="0">
              <a:off x="0" y="0"/>
              <a:ext cx="5373370" cy="2887980"/>
            </a:xfrm>
            <a:custGeom>
              <a:avLst/>
              <a:gdLst/>
              <a:ahLst/>
              <a:cxnLst/>
              <a:rect r="r" b="b" t="t" l="l"/>
              <a:pathLst>
                <a:path h="2887980" w="5373370">
                  <a:moveTo>
                    <a:pt x="5373370" y="621030"/>
                  </a:moveTo>
                  <a:cubicBezTo>
                    <a:pt x="5373370" y="963930"/>
                    <a:pt x="5095240" y="1242060"/>
                    <a:pt x="4752340" y="1242060"/>
                  </a:cubicBezTo>
                  <a:lnTo>
                    <a:pt x="3628390" y="1242060"/>
                  </a:lnTo>
                  <a:cubicBezTo>
                    <a:pt x="3602990" y="1242060"/>
                    <a:pt x="3582670" y="1263650"/>
                    <a:pt x="3582670" y="1289050"/>
                  </a:cubicBezTo>
                  <a:cubicBezTo>
                    <a:pt x="3582670" y="1380490"/>
                    <a:pt x="3562350" y="1466850"/>
                    <a:pt x="3528060" y="1545590"/>
                  </a:cubicBezTo>
                  <a:cubicBezTo>
                    <a:pt x="3506470" y="1592580"/>
                    <a:pt x="3540760" y="1645920"/>
                    <a:pt x="3592830" y="1645920"/>
                  </a:cubicBezTo>
                  <a:cubicBezTo>
                    <a:pt x="3935730" y="1645920"/>
                    <a:pt x="4213860" y="1924050"/>
                    <a:pt x="4213860" y="2266950"/>
                  </a:cubicBezTo>
                  <a:cubicBezTo>
                    <a:pt x="4213860" y="2609850"/>
                    <a:pt x="3935730" y="2887980"/>
                    <a:pt x="3592830" y="2887980"/>
                  </a:cubicBezTo>
                  <a:lnTo>
                    <a:pt x="1252220" y="2887980"/>
                  </a:lnTo>
                  <a:cubicBezTo>
                    <a:pt x="909320" y="2887980"/>
                    <a:pt x="631190" y="2609850"/>
                    <a:pt x="631190" y="2266950"/>
                  </a:cubicBezTo>
                  <a:cubicBezTo>
                    <a:pt x="631190" y="2175510"/>
                    <a:pt x="651510" y="2089150"/>
                    <a:pt x="685800" y="2010410"/>
                  </a:cubicBezTo>
                  <a:cubicBezTo>
                    <a:pt x="707390" y="1963420"/>
                    <a:pt x="673100" y="1910080"/>
                    <a:pt x="621030" y="1910080"/>
                  </a:cubicBezTo>
                  <a:cubicBezTo>
                    <a:pt x="278130" y="1910080"/>
                    <a:pt x="0" y="1631950"/>
                    <a:pt x="0" y="1289050"/>
                  </a:cubicBezTo>
                  <a:cubicBezTo>
                    <a:pt x="0" y="946150"/>
                    <a:pt x="278130" y="668020"/>
                    <a:pt x="621030" y="668020"/>
                  </a:cubicBezTo>
                  <a:lnTo>
                    <a:pt x="1744980" y="668020"/>
                  </a:lnTo>
                  <a:cubicBezTo>
                    <a:pt x="1770380" y="668020"/>
                    <a:pt x="1790700" y="647700"/>
                    <a:pt x="1790700" y="622300"/>
                  </a:cubicBezTo>
                  <a:lnTo>
                    <a:pt x="1790700" y="621030"/>
                  </a:lnTo>
                  <a:cubicBezTo>
                    <a:pt x="1790700" y="278130"/>
                    <a:pt x="2068830" y="0"/>
                    <a:pt x="2411730" y="0"/>
                  </a:cubicBezTo>
                  <a:lnTo>
                    <a:pt x="4751070" y="0"/>
                  </a:lnTo>
                  <a:cubicBezTo>
                    <a:pt x="5095240" y="0"/>
                    <a:pt x="5373370" y="278130"/>
                    <a:pt x="5373370" y="621030"/>
                  </a:cubicBezTo>
                  <a:close/>
                </a:path>
              </a:pathLst>
            </a:custGeom>
            <a:blipFill>
              <a:blip r:embed="rId4"/>
              <a:stretch>
                <a:fillRect l="0" t="-69652" r="0" b="-69652"/>
              </a:stretch>
            </a:blipFill>
          </p:spPr>
        </p:sp>
      </p:grpSp>
      <p:grpSp>
        <p:nvGrpSpPr>
          <p:cNvPr name="Group 5" id="5"/>
          <p:cNvGrpSpPr/>
          <p:nvPr/>
        </p:nvGrpSpPr>
        <p:grpSpPr>
          <a:xfrm rot="0">
            <a:off x="-1136521" y="3307946"/>
            <a:ext cx="2594369" cy="4588246"/>
            <a:chOff x="0" y="0"/>
            <a:chExt cx="683291" cy="1208427"/>
          </a:xfrm>
        </p:grpSpPr>
        <p:sp>
          <p:nvSpPr>
            <p:cNvPr name="Freeform 6" id="6"/>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7" id="7"/>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3731511" y="1434222"/>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958605" y="3307946"/>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7843805" y="824861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340737" y="2342130"/>
            <a:ext cx="9545798" cy="4143813"/>
          </a:xfrm>
          <a:prstGeom prst="rect">
            <a:avLst/>
          </a:prstGeom>
        </p:spPr>
        <p:txBody>
          <a:bodyPr anchor="t" rtlCol="false" tIns="0" lIns="0" bIns="0" rIns="0">
            <a:spAutoFit/>
          </a:bodyPr>
          <a:lstStyle/>
          <a:p>
            <a:pPr algn="l">
              <a:lnSpc>
                <a:spcPts val="10744"/>
              </a:lnSpc>
            </a:pPr>
            <a:r>
              <a:rPr lang="en-US" sz="10431" b="true">
                <a:solidFill>
                  <a:srgbClr val="0E2F5F"/>
                </a:solidFill>
                <a:latin typeface="Barlow Condensed Heavy"/>
                <a:ea typeface="Barlow Condensed Heavy"/>
                <a:cs typeface="Barlow Condensed Heavy"/>
                <a:sym typeface="Barlow Condensed Heavy"/>
              </a:rPr>
              <a:t>LEAVE MANAGEMENT SYSTEM</a:t>
            </a:r>
          </a:p>
        </p:txBody>
      </p:sp>
      <p:sp>
        <p:nvSpPr>
          <p:cNvPr name="Freeform 13" id="13"/>
          <p:cNvSpPr/>
          <p:nvPr/>
        </p:nvSpPr>
        <p:spPr>
          <a:xfrm flipH="false" flipV="false" rot="0">
            <a:off x="12769424" y="2436835"/>
            <a:ext cx="806841" cy="564789"/>
          </a:xfrm>
          <a:custGeom>
            <a:avLst/>
            <a:gdLst/>
            <a:ahLst/>
            <a:cxnLst/>
            <a:rect r="r" b="b" t="t" l="l"/>
            <a:pathLst>
              <a:path h="564789" w="806841">
                <a:moveTo>
                  <a:pt x="0" y="0"/>
                </a:moveTo>
                <a:lnTo>
                  <a:pt x="806840" y="0"/>
                </a:lnTo>
                <a:lnTo>
                  <a:pt x="806840" y="564788"/>
                </a:lnTo>
                <a:lnTo>
                  <a:pt x="0" y="5647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2412807" y="6599655"/>
            <a:ext cx="7315200" cy="639445"/>
          </a:xfrm>
          <a:prstGeom prst="rect">
            <a:avLst/>
          </a:prstGeom>
        </p:spPr>
        <p:txBody>
          <a:bodyPr anchor="t" rtlCol="false" tIns="0" lIns="0" bIns="0" rIns="0">
            <a:spAutoFit/>
          </a:bodyPr>
          <a:lstStyle/>
          <a:p>
            <a:pPr algn="l">
              <a:lnSpc>
                <a:spcPts val="5240"/>
              </a:lnSpc>
            </a:pPr>
            <a:r>
              <a:rPr lang="en-US" sz="4000" b="true">
                <a:solidFill>
                  <a:srgbClr val="021828"/>
                </a:solidFill>
                <a:latin typeface="Akzidenz-Grotesk Heavy"/>
                <a:ea typeface="Akzidenz-Grotesk Heavy"/>
                <a:cs typeface="Akzidenz-Grotesk Heavy"/>
                <a:sym typeface="Akzidenz-Grotesk Heavy"/>
              </a:rPr>
              <a:t>TEAM- 03</a:t>
            </a:r>
          </a:p>
        </p:txBody>
      </p:sp>
      <p:sp>
        <p:nvSpPr>
          <p:cNvPr name="Freeform 15" id="15"/>
          <p:cNvSpPr/>
          <p:nvPr/>
        </p:nvSpPr>
        <p:spPr>
          <a:xfrm flipH="false" flipV="false" rot="0">
            <a:off x="2412807" y="8799767"/>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48550" y="2782372"/>
            <a:ext cx="4829892" cy="5894830"/>
            <a:chOff x="0" y="0"/>
            <a:chExt cx="1272070" cy="1552548"/>
          </a:xfrm>
        </p:grpSpPr>
        <p:sp>
          <p:nvSpPr>
            <p:cNvPr name="Freeform 3" id="3"/>
            <p:cNvSpPr/>
            <p:nvPr/>
          </p:nvSpPr>
          <p:spPr>
            <a:xfrm flipH="false" flipV="false" rot="0">
              <a:off x="0" y="0"/>
              <a:ext cx="1272070" cy="1552548"/>
            </a:xfrm>
            <a:custGeom>
              <a:avLst/>
              <a:gdLst/>
              <a:ahLst/>
              <a:cxnLst/>
              <a:rect r="r" b="b" t="t" l="l"/>
              <a:pathLst>
                <a:path h="1552548" w="1272070">
                  <a:moveTo>
                    <a:pt x="94572" y="0"/>
                  </a:moveTo>
                  <a:lnTo>
                    <a:pt x="1177498" y="0"/>
                  </a:lnTo>
                  <a:cubicBezTo>
                    <a:pt x="1229729" y="0"/>
                    <a:pt x="1272070" y="42341"/>
                    <a:pt x="1272070" y="94572"/>
                  </a:cubicBezTo>
                  <a:lnTo>
                    <a:pt x="1272070" y="1457976"/>
                  </a:lnTo>
                  <a:cubicBezTo>
                    <a:pt x="1272070" y="1483058"/>
                    <a:pt x="1262106" y="1507113"/>
                    <a:pt x="1244371" y="1524848"/>
                  </a:cubicBezTo>
                  <a:cubicBezTo>
                    <a:pt x="1226635" y="1542584"/>
                    <a:pt x="1202580" y="1552548"/>
                    <a:pt x="1177498" y="1552548"/>
                  </a:cubicBezTo>
                  <a:lnTo>
                    <a:pt x="94572" y="1552548"/>
                  </a:lnTo>
                  <a:cubicBezTo>
                    <a:pt x="69490" y="1552548"/>
                    <a:pt x="45435" y="1542584"/>
                    <a:pt x="27700" y="1524848"/>
                  </a:cubicBezTo>
                  <a:cubicBezTo>
                    <a:pt x="9964" y="1507113"/>
                    <a:pt x="0" y="1483058"/>
                    <a:pt x="0" y="1457976"/>
                  </a:cubicBezTo>
                  <a:lnTo>
                    <a:pt x="0" y="94572"/>
                  </a:lnTo>
                  <a:cubicBezTo>
                    <a:pt x="0" y="69490"/>
                    <a:pt x="9964" y="45435"/>
                    <a:pt x="27700" y="27700"/>
                  </a:cubicBezTo>
                  <a:cubicBezTo>
                    <a:pt x="45435" y="9964"/>
                    <a:pt x="69490" y="0"/>
                    <a:pt x="94572" y="0"/>
                  </a:cubicBezTo>
                  <a:close/>
                </a:path>
              </a:pathLst>
            </a:custGeom>
            <a:solidFill>
              <a:srgbClr val="E1EDFC"/>
            </a:solidFill>
          </p:spPr>
        </p:sp>
        <p:sp>
          <p:nvSpPr>
            <p:cNvPr name="TextBox 4" id="4"/>
            <p:cNvSpPr txBox="true"/>
            <p:nvPr/>
          </p:nvSpPr>
          <p:spPr>
            <a:xfrm>
              <a:off x="0" y="-47625"/>
              <a:ext cx="1272070" cy="1600173"/>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4848550" y="1944578"/>
            <a:ext cx="1226460" cy="379088"/>
          </a:xfrm>
          <a:custGeom>
            <a:avLst/>
            <a:gdLst/>
            <a:ahLst/>
            <a:cxnLst/>
            <a:rect r="r" b="b" t="t" l="l"/>
            <a:pathLst>
              <a:path h="379088" w="1226460">
                <a:moveTo>
                  <a:pt x="0" y="0"/>
                </a:moveTo>
                <a:lnTo>
                  <a:pt x="1226460" y="0"/>
                </a:lnTo>
                <a:lnTo>
                  <a:pt x="1226460" y="379087"/>
                </a:lnTo>
                <a:lnTo>
                  <a:pt x="0" y="379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298985" y="1028700"/>
            <a:ext cx="960315" cy="960315"/>
          </a:xfrm>
          <a:custGeom>
            <a:avLst/>
            <a:gdLst/>
            <a:ahLst/>
            <a:cxnLst/>
            <a:rect r="r" b="b" t="t" l="l"/>
            <a:pathLst>
              <a:path h="960315" w="960315">
                <a:moveTo>
                  <a:pt x="0" y="0"/>
                </a:moveTo>
                <a:lnTo>
                  <a:pt x="960315" y="0"/>
                </a:lnTo>
                <a:lnTo>
                  <a:pt x="960315" y="960315"/>
                </a:lnTo>
                <a:lnTo>
                  <a:pt x="0" y="9603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520069" y="1460759"/>
            <a:ext cx="11099881" cy="8538056"/>
          </a:xfrm>
          <a:custGeom>
            <a:avLst/>
            <a:gdLst/>
            <a:ahLst/>
            <a:cxnLst/>
            <a:rect r="r" b="b" t="t" l="l"/>
            <a:pathLst>
              <a:path h="8538056" w="11099881">
                <a:moveTo>
                  <a:pt x="0" y="0"/>
                </a:moveTo>
                <a:lnTo>
                  <a:pt x="11099881" y="0"/>
                </a:lnTo>
                <a:lnTo>
                  <a:pt x="11099881" y="8538056"/>
                </a:lnTo>
                <a:lnTo>
                  <a:pt x="0" y="8538056"/>
                </a:lnTo>
                <a:lnTo>
                  <a:pt x="0" y="0"/>
                </a:lnTo>
                <a:close/>
              </a:path>
            </a:pathLst>
          </a:custGeom>
          <a:blipFill>
            <a:blip r:embed="rId6"/>
            <a:stretch>
              <a:fillRect l="0" t="-693" r="-548" b="-693"/>
            </a:stretch>
          </a:blipFill>
        </p:spPr>
      </p:sp>
      <p:grpSp>
        <p:nvGrpSpPr>
          <p:cNvPr name="Group 8" id="8"/>
          <p:cNvGrpSpPr/>
          <p:nvPr/>
        </p:nvGrpSpPr>
        <p:grpSpPr>
          <a:xfrm rot="0">
            <a:off x="-2216268" y="-1706989"/>
            <a:ext cx="4829892" cy="5894830"/>
            <a:chOff x="0" y="0"/>
            <a:chExt cx="1272070" cy="1552548"/>
          </a:xfrm>
        </p:grpSpPr>
        <p:sp>
          <p:nvSpPr>
            <p:cNvPr name="Freeform 9" id="9"/>
            <p:cNvSpPr/>
            <p:nvPr/>
          </p:nvSpPr>
          <p:spPr>
            <a:xfrm flipH="false" flipV="false" rot="0">
              <a:off x="0" y="0"/>
              <a:ext cx="1272070" cy="1552548"/>
            </a:xfrm>
            <a:custGeom>
              <a:avLst/>
              <a:gdLst/>
              <a:ahLst/>
              <a:cxnLst/>
              <a:rect r="r" b="b" t="t" l="l"/>
              <a:pathLst>
                <a:path h="1552548" w="1272070">
                  <a:moveTo>
                    <a:pt x="94572" y="0"/>
                  </a:moveTo>
                  <a:lnTo>
                    <a:pt x="1177498" y="0"/>
                  </a:lnTo>
                  <a:cubicBezTo>
                    <a:pt x="1229729" y="0"/>
                    <a:pt x="1272070" y="42341"/>
                    <a:pt x="1272070" y="94572"/>
                  </a:cubicBezTo>
                  <a:lnTo>
                    <a:pt x="1272070" y="1457976"/>
                  </a:lnTo>
                  <a:cubicBezTo>
                    <a:pt x="1272070" y="1483058"/>
                    <a:pt x="1262106" y="1507113"/>
                    <a:pt x="1244371" y="1524848"/>
                  </a:cubicBezTo>
                  <a:cubicBezTo>
                    <a:pt x="1226635" y="1542584"/>
                    <a:pt x="1202580" y="1552548"/>
                    <a:pt x="1177498" y="1552548"/>
                  </a:cubicBezTo>
                  <a:lnTo>
                    <a:pt x="94572" y="1552548"/>
                  </a:lnTo>
                  <a:cubicBezTo>
                    <a:pt x="69490" y="1552548"/>
                    <a:pt x="45435" y="1542584"/>
                    <a:pt x="27700" y="1524848"/>
                  </a:cubicBezTo>
                  <a:cubicBezTo>
                    <a:pt x="9964" y="1507113"/>
                    <a:pt x="0" y="1483058"/>
                    <a:pt x="0" y="1457976"/>
                  </a:cubicBezTo>
                  <a:lnTo>
                    <a:pt x="0" y="94572"/>
                  </a:lnTo>
                  <a:cubicBezTo>
                    <a:pt x="0" y="69490"/>
                    <a:pt x="9964" y="45435"/>
                    <a:pt x="27700" y="27700"/>
                  </a:cubicBezTo>
                  <a:cubicBezTo>
                    <a:pt x="45435" y="9964"/>
                    <a:pt x="69490" y="0"/>
                    <a:pt x="94572" y="0"/>
                  </a:cubicBezTo>
                  <a:close/>
                </a:path>
              </a:pathLst>
            </a:custGeom>
            <a:solidFill>
              <a:srgbClr val="E1EDFC"/>
            </a:solidFill>
          </p:spPr>
        </p:sp>
        <p:sp>
          <p:nvSpPr>
            <p:cNvPr name="TextBox 10" id="10"/>
            <p:cNvSpPr txBox="true"/>
            <p:nvPr/>
          </p:nvSpPr>
          <p:spPr>
            <a:xfrm>
              <a:off x="0" y="-47625"/>
              <a:ext cx="1272070" cy="1600173"/>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594849" y="8412645"/>
            <a:ext cx="2777517" cy="2777517"/>
          </a:xfrm>
          <a:custGeom>
            <a:avLst/>
            <a:gdLst/>
            <a:ahLst/>
            <a:cxnLst/>
            <a:rect r="r" b="b" t="t" l="l"/>
            <a:pathLst>
              <a:path h="2777517" w="2777517">
                <a:moveTo>
                  <a:pt x="0" y="0"/>
                </a:moveTo>
                <a:lnTo>
                  <a:pt x="2777517" y="0"/>
                </a:lnTo>
                <a:lnTo>
                  <a:pt x="2777517" y="2777517"/>
                </a:lnTo>
                <a:lnTo>
                  <a:pt x="0" y="27775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5796724" y="230403"/>
            <a:ext cx="7864954" cy="793732"/>
          </a:xfrm>
          <a:prstGeom prst="rect">
            <a:avLst/>
          </a:prstGeom>
        </p:spPr>
        <p:txBody>
          <a:bodyPr anchor="t" rtlCol="false" tIns="0" lIns="0" bIns="0" rIns="0">
            <a:spAutoFit/>
          </a:bodyPr>
          <a:lstStyle/>
          <a:p>
            <a:pPr algn="l">
              <a:lnSpc>
                <a:spcPts val="6352"/>
              </a:lnSpc>
            </a:pPr>
            <a:r>
              <a:rPr lang="en-US" sz="5002" b="true">
                <a:solidFill>
                  <a:srgbClr val="0E2F5F"/>
                </a:solidFill>
                <a:latin typeface="Fraunces Heavy"/>
                <a:ea typeface="Fraunces Heavy"/>
                <a:cs typeface="Fraunces Heavy"/>
                <a:sym typeface="Fraunces Heavy"/>
              </a:rPr>
              <a:t>CLASS DIAGRAM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88529" y="4314429"/>
            <a:ext cx="665701" cy="665701"/>
          </a:xfrm>
          <a:custGeom>
            <a:avLst/>
            <a:gdLst/>
            <a:ahLst/>
            <a:cxnLst/>
            <a:rect r="r" b="b" t="t" l="l"/>
            <a:pathLst>
              <a:path h="665701" w="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88529" y="5561155"/>
            <a:ext cx="665701" cy="665701"/>
          </a:xfrm>
          <a:custGeom>
            <a:avLst/>
            <a:gdLst/>
            <a:ahLst/>
            <a:cxnLst/>
            <a:rect r="r" b="b" t="t" l="l"/>
            <a:pathLst>
              <a:path h="665701" w="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655657" y="5581838"/>
            <a:ext cx="5650143" cy="3676462"/>
            <a:chOff x="0" y="0"/>
            <a:chExt cx="1488104" cy="968286"/>
          </a:xfrm>
        </p:grpSpPr>
        <p:sp>
          <p:nvSpPr>
            <p:cNvPr name="Freeform 5" id="5"/>
            <p:cNvSpPr/>
            <p:nvPr/>
          </p:nvSpPr>
          <p:spPr>
            <a:xfrm flipH="false" flipV="false" rot="0">
              <a:off x="0" y="0"/>
              <a:ext cx="1488104" cy="968286"/>
            </a:xfrm>
            <a:custGeom>
              <a:avLst/>
              <a:gdLst/>
              <a:ahLst/>
              <a:cxnLst/>
              <a:rect r="r" b="b" t="t" l="l"/>
              <a:pathLst>
                <a:path h="968286" w="1488104">
                  <a:moveTo>
                    <a:pt x="0" y="0"/>
                  </a:moveTo>
                  <a:lnTo>
                    <a:pt x="1488104" y="0"/>
                  </a:lnTo>
                  <a:lnTo>
                    <a:pt x="1488104" y="968286"/>
                  </a:lnTo>
                  <a:lnTo>
                    <a:pt x="0" y="968286"/>
                  </a:lnTo>
                  <a:close/>
                </a:path>
              </a:pathLst>
            </a:custGeom>
            <a:solidFill>
              <a:srgbClr val="E1EDFC"/>
            </a:solidFill>
          </p:spPr>
        </p:sp>
        <p:sp>
          <p:nvSpPr>
            <p:cNvPr name="TextBox 6" id="6"/>
            <p:cNvSpPr txBox="true"/>
            <p:nvPr/>
          </p:nvSpPr>
          <p:spPr>
            <a:xfrm>
              <a:off x="0" y="-47625"/>
              <a:ext cx="1488104" cy="1015911"/>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12367814" y="-1205189"/>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4384203" y="0"/>
            <a:ext cx="3903797" cy="10287000"/>
            <a:chOff x="0" y="0"/>
            <a:chExt cx="604800" cy="1593725"/>
          </a:xfrm>
        </p:grpSpPr>
        <p:sp>
          <p:nvSpPr>
            <p:cNvPr name="Freeform 9" id="9"/>
            <p:cNvSpPr/>
            <p:nvPr/>
          </p:nvSpPr>
          <p:spPr>
            <a:xfrm flipH="false" flipV="false" rot="0">
              <a:off x="0" y="0"/>
              <a:ext cx="604800" cy="1593725"/>
            </a:xfrm>
            <a:custGeom>
              <a:avLst/>
              <a:gdLst/>
              <a:ahLst/>
              <a:cxnLst/>
              <a:rect r="r" b="b" t="t" l="l"/>
              <a:pathLst>
                <a:path h="1593725" w="604800">
                  <a:moveTo>
                    <a:pt x="0" y="0"/>
                  </a:moveTo>
                  <a:lnTo>
                    <a:pt x="604800" y="0"/>
                  </a:lnTo>
                  <a:lnTo>
                    <a:pt x="604800" y="1593725"/>
                  </a:lnTo>
                  <a:lnTo>
                    <a:pt x="0" y="1593725"/>
                  </a:lnTo>
                  <a:close/>
                </a:path>
              </a:pathLst>
            </a:custGeom>
            <a:blipFill>
              <a:blip r:embed="rId6"/>
              <a:stretch>
                <a:fillRect l="-118059" t="0" r="-63656" b="0"/>
              </a:stretch>
            </a:blipFill>
          </p:spPr>
        </p:sp>
      </p:grpSp>
      <p:grpSp>
        <p:nvGrpSpPr>
          <p:cNvPr name="Group 10" id="10"/>
          <p:cNvGrpSpPr/>
          <p:nvPr/>
        </p:nvGrpSpPr>
        <p:grpSpPr>
          <a:xfrm rot="0">
            <a:off x="8227384" y="4314429"/>
            <a:ext cx="4917769" cy="665800"/>
            <a:chOff x="0" y="0"/>
            <a:chExt cx="6557026" cy="887733"/>
          </a:xfrm>
        </p:grpSpPr>
        <p:grpSp>
          <p:nvGrpSpPr>
            <p:cNvPr name="Group 11" id="11"/>
            <p:cNvGrpSpPr/>
            <p:nvPr/>
          </p:nvGrpSpPr>
          <p:grpSpPr>
            <a:xfrm rot="0">
              <a:off x="0" y="0"/>
              <a:ext cx="6557026" cy="887733"/>
              <a:chOff x="0" y="0"/>
              <a:chExt cx="1295215" cy="175355"/>
            </a:xfrm>
          </p:grpSpPr>
          <p:sp>
            <p:nvSpPr>
              <p:cNvPr name="Freeform 12" id="12"/>
              <p:cNvSpPr/>
              <p:nvPr/>
            </p:nvSpPr>
            <p:spPr>
              <a:xfrm flipH="false" flipV="false" rot="0">
                <a:off x="0" y="0"/>
                <a:ext cx="1295215" cy="175355"/>
              </a:xfrm>
              <a:custGeom>
                <a:avLst/>
                <a:gdLst/>
                <a:ahLst/>
                <a:cxnLst/>
                <a:rect r="r" b="b" t="t" l="l"/>
                <a:pathLst>
                  <a:path h="175355" w="1295215">
                    <a:moveTo>
                      <a:pt x="80288" y="0"/>
                    </a:moveTo>
                    <a:lnTo>
                      <a:pt x="1214927" y="0"/>
                    </a:lnTo>
                    <a:cubicBezTo>
                      <a:pt x="1236221" y="0"/>
                      <a:pt x="1256642" y="8459"/>
                      <a:pt x="1271699" y="23516"/>
                    </a:cubicBezTo>
                    <a:cubicBezTo>
                      <a:pt x="1286756" y="38573"/>
                      <a:pt x="1295215" y="58994"/>
                      <a:pt x="1295215" y="80288"/>
                    </a:cubicBezTo>
                    <a:lnTo>
                      <a:pt x="1295215" y="95067"/>
                    </a:lnTo>
                    <a:cubicBezTo>
                      <a:pt x="1295215" y="116360"/>
                      <a:pt x="1286756" y="136782"/>
                      <a:pt x="1271699" y="151839"/>
                    </a:cubicBezTo>
                    <a:cubicBezTo>
                      <a:pt x="1256642" y="166896"/>
                      <a:pt x="1236221" y="175355"/>
                      <a:pt x="1214927" y="175355"/>
                    </a:cubicBezTo>
                    <a:lnTo>
                      <a:pt x="80288" y="175355"/>
                    </a:lnTo>
                    <a:cubicBezTo>
                      <a:pt x="58994" y="175355"/>
                      <a:pt x="38573" y="166896"/>
                      <a:pt x="23516" y="151839"/>
                    </a:cubicBezTo>
                    <a:cubicBezTo>
                      <a:pt x="8459" y="136782"/>
                      <a:pt x="0" y="116360"/>
                      <a:pt x="0" y="95067"/>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13" id="13"/>
              <p:cNvSpPr txBox="true"/>
              <p:nvPr/>
            </p:nvSpPr>
            <p:spPr>
              <a:xfrm>
                <a:off x="0" y="-47625"/>
                <a:ext cx="1295215" cy="222980"/>
              </a:xfrm>
              <a:prstGeom prst="rect">
                <a:avLst/>
              </a:prstGeom>
            </p:spPr>
            <p:txBody>
              <a:bodyPr anchor="ctr" rtlCol="false" tIns="50800" lIns="50800" bIns="50800" rIns="50800"/>
              <a:lstStyle/>
              <a:p>
                <a:pPr algn="ctr">
                  <a:lnSpc>
                    <a:spcPts val="2800"/>
                  </a:lnSpc>
                </a:pPr>
              </a:p>
            </p:txBody>
          </p:sp>
        </p:grpSp>
        <p:sp>
          <p:nvSpPr>
            <p:cNvPr name="TextBox 14" id="14"/>
            <p:cNvSpPr txBox="true"/>
            <p:nvPr/>
          </p:nvSpPr>
          <p:spPr>
            <a:xfrm rot="0">
              <a:off x="248544" y="182671"/>
              <a:ext cx="6121292" cy="484291"/>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Ultra-Bold"/>
                  <a:ea typeface="Aileron Ultra-Bold"/>
                  <a:cs typeface="Aileron Ultra-Bold"/>
                  <a:sym typeface="Aileron Ultra-Bold"/>
                </a:rPr>
                <a:t>Student Module</a:t>
              </a:r>
            </a:p>
          </p:txBody>
        </p:sp>
      </p:grpSp>
      <p:grpSp>
        <p:nvGrpSpPr>
          <p:cNvPr name="Group 15" id="15"/>
          <p:cNvGrpSpPr/>
          <p:nvPr/>
        </p:nvGrpSpPr>
        <p:grpSpPr>
          <a:xfrm rot="0">
            <a:off x="8273401" y="5561155"/>
            <a:ext cx="4917769" cy="665800"/>
            <a:chOff x="0" y="0"/>
            <a:chExt cx="6557026" cy="887733"/>
          </a:xfrm>
        </p:grpSpPr>
        <p:grpSp>
          <p:nvGrpSpPr>
            <p:cNvPr name="Group 16" id="16"/>
            <p:cNvGrpSpPr/>
            <p:nvPr/>
          </p:nvGrpSpPr>
          <p:grpSpPr>
            <a:xfrm rot="0">
              <a:off x="0" y="0"/>
              <a:ext cx="6557026" cy="887733"/>
              <a:chOff x="0" y="0"/>
              <a:chExt cx="1295215" cy="175355"/>
            </a:xfrm>
          </p:grpSpPr>
          <p:sp>
            <p:nvSpPr>
              <p:cNvPr name="Freeform 17" id="17"/>
              <p:cNvSpPr/>
              <p:nvPr/>
            </p:nvSpPr>
            <p:spPr>
              <a:xfrm flipH="false" flipV="false" rot="0">
                <a:off x="0" y="0"/>
                <a:ext cx="1295215" cy="175355"/>
              </a:xfrm>
              <a:custGeom>
                <a:avLst/>
                <a:gdLst/>
                <a:ahLst/>
                <a:cxnLst/>
                <a:rect r="r" b="b" t="t" l="l"/>
                <a:pathLst>
                  <a:path h="175355" w="1295215">
                    <a:moveTo>
                      <a:pt x="80288" y="0"/>
                    </a:moveTo>
                    <a:lnTo>
                      <a:pt x="1214927" y="0"/>
                    </a:lnTo>
                    <a:cubicBezTo>
                      <a:pt x="1236221" y="0"/>
                      <a:pt x="1256642" y="8459"/>
                      <a:pt x="1271699" y="23516"/>
                    </a:cubicBezTo>
                    <a:cubicBezTo>
                      <a:pt x="1286756" y="38573"/>
                      <a:pt x="1295215" y="58994"/>
                      <a:pt x="1295215" y="80288"/>
                    </a:cubicBezTo>
                    <a:lnTo>
                      <a:pt x="1295215" y="95067"/>
                    </a:lnTo>
                    <a:cubicBezTo>
                      <a:pt x="1295215" y="116360"/>
                      <a:pt x="1286756" y="136782"/>
                      <a:pt x="1271699" y="151839"/>
                    </a:cubicBezTo>
                    <a:cubicBezTo>
                      <a:pt x="1256642" y="166896"/>
                      <a:pt x="1236221" y="175355"/>
                      <a:pt x="1214927" y="175355"/>
                    </a:cubicBezTo>
                    <a:lnTo>
                      <a:pt x="80288" y="175355"/>
                    </a:lnTo>
                    <a:cubicBezTo>
                      <a:pt x="58994" y="175355"/>
                      <a:pt x="38573" y="166896"/>
                      <a:pt x="23516" y="151839"/>
                    </a:cubicBezTo>
                    <a:cubicBezTo>
                      <a:pt x="8459" y="136782"/>
                      <a:pt x="0" y="116360"/>
                      <a:pt x="0" y="95067"/>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18" id="18"/>
              <p:cNvSpPr txBox="true"/>
              <p:nvPr/>
            </p:nvSpPr>
            <p:spPr>
              <a:xfrm>
                <a:off x="0" y="-47625"/>
                <a:ext cx="1295215" cy="222980"/>
              </a:xfrm>
              <a:prstGeom prst="rect">
                <a:avLst/>
              </a:prstGeom>
            </p:spPr>
            <p:txBody>
              <a:bodyPr anchor="ctr" rtlCol="false" tIns="50800" lIns="50800" bIns="50800" rIns="50800"/>
              <a:lstStyle/>
              <a:p>
                <a:pPr algn="ctr">
                  <a:lnSpc>
                    <a:spcPts val="2800"/>
                  </a:lnSpc>
                </a:pPr>
              </a:p>
            </p:txBody>
          </p:sp>
        </p:grpSp>
        <p:sp>
          <p:nvSpPr>
            <p:cNvPr name="TextBox 19" id="19"/>
            <p:cNvSpPr txBox="true"/>
            <p:nvPr/>
          </p:nvSpPr>
          <p:spPr>
            <a:xfrm rot="0">
              <a:off x="187189" y="182671"/>
              <a:ext cx="6121292" cy="484291"/>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Ultra-Bold"/>
                  <a:ea typeface="Aileron Ultra-Bold"/>
                  <a:cs typeface="Aileron Ultra-Bold"/>
                  <a:sym typeface="Aileron Ultra-Bold"/>
                </a:rPr>
                <a:t>Faculty Module</a:t>
              </a:r>
            </a:p>
          </p:txBody>
        </p:sp>
      </p:grpSp>
      <p:sp>
        <p:nvSpPr>
          <p:cNvPr name="Freeform 20" id="20"/>
          <p:cNvSpPr/>
          <p:nvPr/>
        </p:nvSpPr>
        <p:spPr>
          <a:xfrm flipH="false" flipV="false" rot="0">
            <a:off x="1028700" y="7252027"/>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0574039" y="1028700"/>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733950" y="952500"/>
            <a:ext cx="6654579" cy="1488952"/>
          </a:xfrm>
          <a:prstGeom prst="rect">
            <a:avLst/>
          </a:prstGeom>
        </p:spPr>
        <p:txBody>
          <a:bodyPr anchor="t" rtlCol="false" tIns="0" lIns="0" bIns="0" rIns="0">
            <a:spAutoFit/>
          </a:bodyPr>
          <a:lstStyle/>
          <a:p>
            <a:pPr algn="ctr" marL="0" indent="0" lvl="0">
              <a:lnSpc>
                <a:spcPts val="11810"/>
              </a:lnSpc>
              <a:spcBef>
                <a:spcPct val="0"/>
              </a:spcBef>
            </a:pPr>
            <a:r>
              <a:rPr lang="en-US" b="true" sz="9299">
                <a:solidFill>
                  <a:srgbClr val="0E2F5F"/>
                </a:solidFill>
                <a:latin typeface="Akzidenz-Grotesk Heavy"/>
                <a:ea typeface="Akzidenz-Grotesk Heavy"/>
                <a:cs typeface="Akzidenz-Grotesk Heavy"/>
                <a:sym typeface="Akzidenz-Grotesk Heavy"/>
              </a:rPr>
              <a:t>MODULES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748190"/>
            <a:ext cx="1043351" cy="1043351"/>
            <a:chOff x="0" y="0"/>
            <a:chExt cx="274792" cy="274792"/>
          </a:xfrm>
        </p:grpSpPr>
        <p:sp>
          <p:nvSpPr>
            <p:cNvPr name="Freeform 3" id="3"/>
            <p:cNvSpPr/>
            <p:nvPr/>
          </p:nvSpPr>
          <p:spPr>
            <a:xfrm flipH="false" flipV="false" rot="0">
              <a:off x="0" y="0"/>
              <a:ext cx="274792" cy="274792"/>
            </a:xfrm>
            <a:custGeom>
              <a:avLst/>
              <a:gdLst/>
              <a:ahLst/>
              <a:cxnLst/>
              <a:rect r="r" b="b" t="t" l="l"/>
              <a:pathLst>
                <a:path h="274792" w="274792">
                  <a:moveTo>
                    <a:pt x="74202" y="0"/>
                  </a:moveTo>
                  <a:lnTo>
                    <a:pt x="200590" y="0"/>
                  </a:lnTo>
                  <a:cubicBezTo>
                    <a:pt x="220269" y="0"/>
                    <a:pt x="239143" y="7818"/>
                    <a:pt x="253059" y="21733"/>
                  </a:cubicBezTo>
                  <a:cubicBezTo>
                    <a:pt x="266974" y="35649"/>
                    <a:pt x="274792" y="54523"/>
                    <a:pt x="274792" y="74202"/>
                  </a:cubicBezTo>
                  <a:lnTo>
                    <a:pt x="274792" y="200590"/>
                  </a:lnTo>
                  <a:cubicBezTo>
                    <a:pt x="274792" y="220269"/>
                    <a:pt x="266974" y="239143"/>
                    <a:pt x="253059" y="253059"/>
                  </a:cubicBezTo>
                  <a:cubicBezTo>
                    <a:pt x="239143" y="266974"/>
                    <a:pt x="220269" y="274792"/>
                    <a:pt x="200590" y="274792"/>
                  </a:cubicBezTo>
                  <a:lnTo>
                    <a:pt x="74202" y="274792"/>
                  </a:lnTo>
                  <a:cubicBezTo>
                    <a:pt x="54523" y="274792"/>
                    <a:pt x="35649" y="266974"/>
                    <a:pt x="21733" y="253059"/>
                  </a:cubicBezTo>
                  <a:cubicBezTo>
                    <a:pt x="7818" y="239143"/>
                    <a:pt x="0" y="220269"/>
                    <a:pt x="0" y="200590"/>
                  </a:cubicBezTo>
                  <a:lnTo>
                    <a:pt x="0" y="74202"/>
                  </a:lnTo>
                  <a:cubicBezTo>
                    <a:pt x="0" y="54523"/>
                    <a:pt x="7818" y="35649"/>
                    <a:pt x="21733" y="21733"/>
                  </a:cubicBezTo>
                  <a:cubicBezTo>
                    <a:pt x="35649" y="7818"/>
                    <a:pt x="54523" y="0"/>
                    <a:pt x="74202" y="0"/>
                  </a:cubicBezTo>
                  <a:close/>
                </a:path>
              </a:pathLst>
            </a:custGeom>
            <a:solidFill>
              <a:srgbClr val="0E2F5F"/>
            </a:solidFill>
          </p:spPr>
        </p:sp>
        <p:sp>
          <p:nvSpPr>
            <p:cNvPr name="TextBox 4" id="4"/>
            <p:cNvSpPr txBox="true"/>
            <p:nvPr/>
          </p:nvSpPr>
          <p:spPr>
            <a:xfrm>
              <a:off x="0" y="-47625"/>
              <a:ext cx="274792" cy="322417"/>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6981569"/>
            <a:ext cx="1043351" cy="1043351"/>
            <a:chOff x="0" y="0"/>
            <a:chExt cx="274792" cy="274792"/>
          </a:xfrm>
        </p:grpSpPr>
        <p:sp>
          <p:nvSpPr>
            <p:cNvPr name="Freeform 6" id="6"/>
            <p:cNvSpPr/>
            <p:nvPr/>
          </p:nvSpPr>
          <p:spPr>
            <a:xfrm flipH="false" flipV="false" rot="0">
              <a:off x="0" y="0"/>
              <a:ext cx="274792" cy="274792"/>
            </a:xfrm>
            <a:custGeom>
              <a:avLst/>
              <a:gdLst/>
              <a:ahLst/>
              <a:cxnLst/>
              <a:rect r="r" b="b" t="t" l="l"/>
              <a:pathLst>
                <a:path h="274792" w="274792">
                  <a:moveTo>
                    <a:pt x="74202" y="0"/>
                  </a:moveTo>
                  <a:lnTo>
                    <a:pt x="200590" y="0"/>
                  </a:lnTo>
                  <a:cubicBezTo>
                    <a:pt x="220269" y="0"/>
                    <a:pt x="239143" y="7818"/>
                    <a:pt x="253059" y="21733"/>
                  </a:cubicBezTo>
                  <a:cubicBezTo>
                    <a:pt x="266974" y="35649"/>
                    <a:pt x="274792" y="54523"/>
                    <a:pt x="274792" y="74202"/>
                  </a:cubicBezTo>
                  <a:lnTo>
                    <a:pt x="274792" y="200590"/>
                  </a:lnTo>
                  <a:cubicBezTo>
                    <a:pt x="274792" y="220269"/>
                    <a:pt x="266974" y="239143"/>
                    <a:pt x="253059" y="253059"/>
                  </a:cubicBezTo>
                  <a:cubicBezTo>
                    <a:pt x="239143" y="266974"/>
                    <a:pt x="220269" y="274792"/>
                    <a:pt x="200590" y="274792"/>
                  </a:cubicBezTo>
                  <a:lnTo>
                    <a:pt x="74202" y="274792"/>
                  </a:lnTo>
                  <a:cubicBezTo>
                    <a:pt x="54523" y="274792"/>
                    <a:pt x="35649" y="266974"/>
                    <a:pt x="21733" y="253059"/>
                  </a:cubicBezTo>
                  <a:cubicBezTo>
                    <a:pt x="7818" y="239143"/>
                    <a:pt x="0" y="220269"/>
                    <a:pt x="0" y="200590"/>
                  </a:cubicBezTo>
                  <a:lnTo>
                    <a:pt x="0" y="74202"/>
                  </a:lnTo>
                  <a:cubicBezTo>
                    <a:pt x="0" y="54523"/>
                    <a:pt x="7818" y="35649"/>
                    <a:pt x="21733" y="21733"/>
                  </a:cubicBezTo>
                  <a:cubicBezTo>
                    <a:pt x="35649" y="7818"/>
                    <a:pt x="54523" y="0"/>
                    <a:pt x="74202" y="0"/>
                  </a:cubicBezTo>
                  <a:close/>
                </a:path>
              </a:pathLst>
            </a:custGeom>
            <a:solidFill>
              <a:srgbClr val="0E2F5F"/>
            </a:solidFill>
          </p:spPr>
        </p:sp>
        <p:sp>
          <p:nvSpPr>
            <p:cNvPr name="TextBox 7" id="7"/>
            <p:cNvSpPr txBox="true"/>
            <p:nvPr/>
          </p:nvSpPr>
          <p:spPr>
            <a:xfrm>
              <a:off x="0" y="-47625"/>
              <a:ext cx="274792" cy="322417"/>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028700" y="8214949"/>
            <a:ext cx="1043351" cy="1043351"/>
            <a:chOff x="0" y="0"/>
            <a:chExt cx="274792" cy="274792"/>
          </a:xfrm>
        </p:grpSpPr>
        <p:sp>
          <p:nvSpPr>
            <p:cNvPr name="Freeform 9" id="9"/>
            <p:cNvSpPr/>
            <p:nvPr/>
          </p:nvSpPr>
          <p:spPr>
            <a:xfrm flipH="false" flipV="false" rot="0">
              <a:off x="0" y="0"/>
              <a:ext cx="274792" cy="274792"/>
            </a:xfrm>
            <a:custGeom>
              <a:avLst/>
              <a:gdLst/>
              <a:ahLst/>
              <a:cxnLst/>
              <a:rect r="r" b="b" t="t" l="l"/>
              <a:pathLst>
                <a:path h="274792" w="274792">
                  <a:moveTo>
                    <a:pt x="74202" y="0"/>
                  </a:moveTo>
                  <a:lnTo>
                    <a:pt x="200590" y="0"/>
                  </a:lnTo>
                  <a:cubicBezTo>
                    <a:pt x="220269" y="0"/>
                    <a:pt x="239143" y="7818"/>
                    <a:pt x="253059" y="21733"/>
                  </a:cubicBezTo>
                  <a:cubicBezTo>
                    <a:pt x="266974" y="35649"/>
                    <a:pt x="274792" y="54523"/>
                    <a:pt x="274792" y="74202"/>
                  </a:cubicBezTo>
                  <a:lnTo>
                    <a:pt x="274792" y="200590"/>
                  </a:lnTo>
                  <a:cubicBezTo>
                    <a:pt x="274792" y="220269"/>
                    <a:pt x="266974" y="239143"/>
                    <a:pt x="253059" y="253059"/>
                  </a:cubicBezTo>
                  <a:cubicBezTo>
                    <a:pt x="239143" y="266974"/>
                    <a:pt x="220269" y="274792"/>
                    <a:pt x="200590" y="274792"/>
                  </a:cubicBezTo>
                  <a:lnTo>
                    <a:pt x="74202" y="274792"/>
                  </a:lnTo>
                  <a:cubicBezTo>
                    <a:pt x="54523" y="274792"/>
                    <a:pt x="35649" y="266974"/>
                    <a:pt x="21733" y="253059"/>
                  </a:cubicBezTo>
                  <a:cubicBezTo>
                    <a:pt x="7818" y="239143"/>
                    <a:pt x="0" y="220269"/>
                    <a:pt x="0" y="200590"/>
                  </a:cubicBezTo>
                  <a:lnTo>
                    <a:pt x="0" y="74202"/>
                  </a:lnTo>
                  <a:cubicBezTo>
                    <a:pt x="0" y="54523"/>
                    <a:pt x="7818" y="35649"/>
                    <a:pt x="21733" y="21733"/>
                  </a:cubicBezTo>
                  <a:cubicBezTo>
                    <a:pt x="35649" y="7818"/>
                    <a:pt x="54523" y="0"/>
                    <a:pt x="74202" y="0"/>
                  </a:cubicBezTo>
                  <a:close/>
                </a:path>
              </a:pathLst>
            </a:custGeom>
            <a:solidFill>
              <a:srgbClr val="0E2F5F"/>
            </a:solidFill>
          </p:spPr>
        </p:sp>
        <p:sp>
          <p:nvSpPr>
            <p:cNvPr name="TextBox 10" id="10"/>
            <p:cNvSpPr txBox="true"/>
            <p:nvPr/>
          </p:nvSpPr>
          <p:spPr>
            <a:xfrm>
              <a:off x="0" y="-47625"/>
              <a:ext cx="274792" cy="322417"/>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4848550" y="2782372"/>
            <a:ext cx="4829892" cy="5894830"/>
            <a:chOff x="0" y="0"/>
            <a:chExt cx="1272070" cy="1552548"/>
          </a:xfrm>
        </p:grpSpPr>
        <p:sp>
          <p:nvSpPr>
            <p:cNvPr name="Freeform 12" id="12"/>
            <p:cNvSpPr/>
            <p:nvPr/>
          </p:nvSpPr>
          <p:spPr>
            <a:xfrm flipH="false" flipV="false" rot="0">
              <a:off x="0" y="0"/>
              <a:ext cx="1272070" cy="1552548"/>
            </a:xfrm>
            <a:custGeom>
              <a:avLst/>
              <a:gdLst/>
              <a:ahLst/>
              <a:cxnLst/>
              <a:rect r="r" b="b" t="t" l="l"/>
              <a:pathLst>
                <a:path h="1552548" w="1272070">
                  <a:moveTo>
                    <a:pt x="94572" y="0"/>
                  </a:moveTo>
                  <a:lnTo>
                    <a:pt x="1177498" y="0"/>
                  </a:lnTo>
                  <a:cubicBezTo>
                    <a:pt x="1229729" y="0"/>
                    <a:pt x="1272070" y="42341"/>
                    <a:pt x="1272070" y="94572"/>
                  </a:cubicBezTo>
                  <a:lnTo>
                    <a:pt x="1272070" y="1457976"/>
                  </a:lnTo>
                  <a:cubicBezTo>
                    <a:pt x="1272070" y="1483058"/>
                    <a:pt x="1262106" y="1507113"/>
                    <a:pt x="1244371" y="1524848"/>
                  </a:cubicBezTo>
                  <a:cubicBezTo>
                    <a:pt x="1226635" y="1542584"/>
                    <a:pt x="1202580" y="1552548"/>
                    <a:pt x="1177498" y="1552548"/>
                  </a:cubicBezTo>
                  <a:lnTo>
                    <a:pt x="94572" y="1552548"/>
                  </a:lnTo>
                  <a:cubicBezTo>
                    <a:pt x="69490" y="1552548"/>
                    <a:pt x="45435" y="1542584"/>
                    <a:pt x="27700" y="1524848"/>
                  </a:cubicBezTo>
                  <a:cubicBezTo>
                    <a:pt x="9964" y="1507113"/>
                    <a:pt x="0" y="1483058"/>
                    <a:pt x="0" y="1457976"/>
                  </a:cubicBezTo>
                  <a:lnTo>
                    <a:pt x="0" y="94572"/>
                  </a:lnTo>
                  <a:cubicBezTo>
                    <a:pt x="0" y="69490"/>
                    <a:pt x="9964" y="45435"/>
                    <a:pt x="27700" y="27700"/>
                  </a:cubicBezTo>
                  <a:cubicBezTo>
                    <a:pt x="45435" y="9964"/>
                    <a:pt x="69490" y="0"/>
                    <a:pt x="94572" y="0"/>
                  </a:cubicBezTo>
                  <a:close/>
                </a:path>
              </a:pathLst>
            </a:custGeom>
            <a:solidFill>
              <a:srgbClr val="E1EDFC"/>
            </a:solidFill>
          </p:spPr>
        </p:sp>
        <p:sp>
          <p:nvSpPr>
            <p:cNvPr name="TextBox 13" id="13"/>
            <p:cNvSpPr txBox="true"/>
            <p:nvPr/>
          </p:nvSpPr>
          <p:spPr>
            <a:xfrm>
              <a:off x="0" y="-47625"/>
              <a:ext cx="1272070" cy="1600173"/>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8529232" y="5157938"/>
            <a:ext cx="8730068" cy="4100362"/>
            <a:chOff x="0" y="0"/>
            <a:chExt cx="1352516" cy="635253"/>
          </a:xfrm>
        </p:grpSpPr>
        <p:sp>
          <p:nvSpPr>
            <p:cNvPr name="Freeform 15" id="15"/>
            <p:cNvSpPr/>
            <p:nvPr/>
          </p:nvSpPr>
          <p:spPr>
            <a:xfrm flipH="false" flipV="false" rot="0">
              <a:off x="0" y="0"/>
              <a:ext cx="1352516" cy="635253"/>
            </a:xfrm>
            <a:custGeom>
              <a:avLst/>
              <a:gdLst/>
              <a:ahLst/>
              <a:cxnLst/>
              <a:rect r="r" b="b" t="t" l="l"/>
              <a:pathLst>
                <a:path h="635253" w="1352516">
                  <a:moveTo>
                    <a:pt x="14189" y="0"/>
                  </a:moveTo>
                  <a:lnTo>
                    <a:pt x="1338327" y="0"/>
                  </a:lnTo>
                  <a:cubicBezTo>
                    <a:pt x="1346163" y="0"/>
                    <a:pt x="1352516" y="6353"/>
                    <a:pt x="1352516" y="14189"/>
                  </a:cubicBezTo>
                  <a:lnTo>
                    <a:pt x="1352516" y="621064"/>
                  </a:lnTo>
                  <a:cubicBezTo>
                    <a:pt x="1352516" y="628901"/>
                    <a:pt x="1346163" y="635253"/>
                    <a:pt x="1338327" y="635253"/>
                  </a:cubicBezTo>
                  <a:lnTo>
                    <a:pt x="14189" y="635253"/>
                  </a:lnTo>
                  <a:cubicBezTo>
                    <a:pt x="6353" y="635253"/>
                    <a:pt x="0" y="628901"/>
                    <a:pt x="0" y="621064"/>
                  </a:cubicBezTo>
                  <a:lnTo>
                    <a:pt x="0" y="14189"/>
                  </a:lnTo>
                  <a:cubicBezTo>
                    <a:pt x="0" y="6353"/>
                    <a:pt x="6353" y="0"/>
                    <a:pt x="14189" y="0"/>
                  </a:cubicBezTo>
                  <a:close/>
                </a:path>
              </a:pathLst>
            </a:custGeom>
            <a:blipFill>
              <a:blip r:embed="rId2"/>
              <a:stretch>
                <a:fillRect l="0" t="-20913" r="0" b="-20913"/>
              </a:stretch>
            </a:blipFill>
          </p:spPr>
        </p:sp>
      </p:grpSp>
      <p:sp>
        <p:nvSpPr>
          <p:cNvPr name="Freeform 16" id="16"/>
          <p:cNvSpPr/>
          <p:nvPr/>
        </p:nvSpPr>
        <p:spPr>
          <a:xfrm flipH="false" flipV="false" rot="0">
            <a:off x="14848550" y="1944578"/>
            <a:ext cx="1226460" cy="379088"/>
          </a:xfrm>
          <a:custGeom>
            <a:avLst/>
            <a:gdLst/>
            <a:ahLst/>
            <a:cxnLst/>
            <a:rect r="r" b="b" t="t" l="l"/>
            <a:pathLst>
              <a:path h="379088" w="1226460">
                <a:moveTo>
                  <a:pt x="0" y="0"/>
                </a:moveTo>
                <a:lnTo>
                  <a:pt x="1226460" y="0"/>
                </a:lnTo>
                <a:lnTo>
                  <a:pt x="1226460" y="379087"/>
                </a:lnTo>
                <a:lnTo>
                  <a:pt x="0" y="379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6298985" y="1028700"/>
            <a:ext cx="960315" cy="960315"/>
          </a:xfrm>
          <a:custGeom>
            <a:avLst/>
            <a:gdLst/>
            <a:ahLst/>
            <a:cxnLst/>
            <a:rect r="r" b="b" t="t" l="l"/>
            <a:pathLst>
              <a:path h="960315" w="960315">
                <a:moveTo>
                  <a:pt x="0" y="0"/>
                </a:moveTo>
                <a:lnTo>
                  <a:pt x="960315" y="0"/>
                </a:lnTo>
                <a:lnTo>
                  <a:pt x="960315" y="960315"/>
                </a:lnTo>
                <a:lnTo>
                  <a:pt x="0" y="960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275534" y="7146985"/>
            <a:ext cx="546698" cy="712521"/>
          </a:xfrm>
          <a:custGeom>
            <a:avLst/>
            <a:gdLst/>
            <a:ahLst/>
            <a:cxnLst/>
            <a:rect r="r" b="b" t="t" l="l"/>
            <a:pathLst>
              <a:path h="712521" w="546698">
                <a:moveTo>
                  <a:pt x="0" y="0"/>
                </a:moveTo>
                <a:lnTo>
                  <a:pt x="546698" y="0"/>
                </a:lnTo>
                <a:lnTo>
                  <a:pt x="546698" y="712521"/>
                </a:lnTo>
                <a:lnTo>
                  <a:pt x="0" y="7125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031686" y="5979853"/>
            <a:ext cx="1056384" cy="405267"/>
          </a:xfrm>
          <a:custGeom>
            <a:avLst/>
            <a:gdLst/>
            <a:ahLst/>
            <a:cxnLst/>
            <a:rect r="r" b="b" t="t" l="l"/>
            <a:pathLst>
              <a:path h="405267" w="1056384">
                <a:moveTo>
                  <a:pt x="0" y="0"/>
                </a:moveTo>
                <a:lnTo>
                  <a:pt x="1056384" y="0"/>
                </a:lnTo>
                <a:lnTo>
                  <a:pt x="1056384" y="405267"/>
                </a:lnTo>
                <a:lnTo>
                  <a:pt x="0" y="4052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1209743" y="8474341"/>
            <a:ext cx="700270" cy="524566"/>
          </a:xfrm>
          <a:custGeom>
            <a:avLst/>
            <a:gdLst/>
            <a:ahLst/>
            <a:cxnLst/>
            <a:rect r="r" b="b" t="t" l="l"/>
            <a:pathLst>
              <a:path h="524566" w="700270">
                <a:moveTo>
                  <a:pt x="0" y="0"/>
                </a:moveTo>
                <a:lnTo>
                  <a:pt x="700270" y="0"/>
                </a:lnTo>
                <a:lnTo>
                  <a:pt x="700270" y="524566"/>
                </a:lnTo>
                <a:lnTo>
                  <a:pt x="0" y="5245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1" id="21"/>
          <p:cNvSpPr txBox="true"/>
          <p:nvPr/>
        </p:nvSpPr>
        <p:spPr>
          <a:xfrm rot="0">
            <a:off x="1028700" y="990600"/>
            <a:ext cx="8115300" cy="946785"/>
          </a:xfrm>
          <a:prstGeom prst="rect">
            <a:avLst/>
          </a:prstGeom>
        </p:spPr>
        <p:txBody>
          <a:bodyPr anchor="t" rtlCol="false" tIns="0" lIns="0" bIns="0" rIns="0">
            <a:spAutoFit/>
          </a:bodyPr>
          <a:lstStyle/>
          <a:p>
            <a:pPr algn="l">
              <a:lnSpc>
                <a:spcPts val="7619"/>
              </a:lnSpc>
            </a:pPr>
            <a:r>
              <a:rPr lang="en-US" sz="5999" b="true">
                <a:solidFill>
                  <a:srgbClr val="0E2F5F"/>
                </a:solidFill>
                <a:latin typeface="Akzidenz-Grotesk Heavy"/>
                <a:ea typeface="Akzidenz-Grotesk Heavy"/>
                <a:cs typeface="Akzidenz-Grotesk Heavy"/>
                <a:sym typeface="Akzidenz-Grotesk Heavy"/>
              </a:rPr>
              <a:t>STUDENT MODULE</a:t>
            </a:r>
          </a:p>
        </p:txBody>
      </p:sp>
      <p:sp>
        <p:nvSpPr>
          <p:cNvPr name="TextBox 22" id="22"/>
          <p:cNvSpPr txBox="true"/>
          <p:nvPr/>
        </p:nvSpPr>
        <p:spPr>
          <a:xfrm rot="0">
            <a:off x="1028700" y="2975445"/>
            <a:ext cx="12368312" cy="1544318"/>
          </a:xfrm>
          <a:prstGeom prst="rect">
            <a:avLst/>
          </a:prstGeom>
        </p:spPr>
        <p:txBody>
          <a:bodyPr anchor="t" rtlCol="false" tIns="0" lIns="0" bIns="0" rIns="0">
            <a:spAutoFit/>
          </a:bodyPr>
          <a:lstStyle/>
          <a:p>
            <a:pPr algn="just">
              <a:lnSpc>
                <a:spcPts val="3080"/>
              </a:lnSpc>
            </a:pPr>
            <a:r>
              <a:rPr lang="en-US" sz="2200" b="true">
                <a:solidFill>
                  <a:srgbClr val="021828"/>
                </a:solidFill>
                <a:latin typeface="Aileron Bold"/>
                <a:ea typeface="Aileron Bold"/>
                <a:cs typeface="Aileron Bold"/>
                <a:sym typeface="Aileron Bold"/>
              </a:rPr>
              <a:t>The Student Module in the Leave Management System allows students to apply for leave, track approval status, receive notifications and alert from system for shortage of attendance. Students can also view their leave history, download reports, and manage their profile settings</a:t>
            </a:r>
          </a:p>
        </p:txBody>
      </p:sp>
      <p:sp>
        <p:nvSpPr>
          <p:cNvPr name="TextBox 23" id="23"/>
          <p:cNvSpPr txBox="true"/>
          <p:nvPr/>
        </p:nvSpPr>
        <p:spPr>
          <a:xfrm rot="0">
            <a:off x="2459584" y="5932228"/>
            <a:ext cx="5122943" cy="701673"/>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Students can apply for leave by selecting reason, dates, </a:t>
            </a:r>
          </a:p>
        </p:txBody>
      </p:sp>
      <p:sp>
        <p:nvSpPr>
          <p:cNvPr name="TextBox 24" id="24"/>
          <p:cNvSpPr txBox="true"/>
          <p:nvPr/>
        </p:nvSpPr>
        <p:spPr>
          <a:xfrm rot="0">
            <a:off x="2459584" y="6970922"/>
            <a:ext cx="5122943" cy="1054098"/>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Students can track the real-time status of their leave requests</a:t>
            </a:r>
          </a:p>
          <a:p>
            <a:pPr algn="just">
              <a:lnSpc>
                <a:spcPts val="2800"/>
              </a:lnSpc>
            </a:pPr>
          </a:p>
        </p:txBody>
      </p:sp>
      <p:sp>
        <p:nvSpPr>
          <p:cNvPr name="TextBox 25" id="25"/>
          <p:cNvSpPr txBox="true"/>
          <p:nvPr/>
        </p:nvSpPr>
        <p:spPr>
          <a:xfrm rot="0">
            <a:off x="2459584" y="8204301"/>
            <a:ext cx="5122943" cy="1064497"/>
          </a:xfrm>
          <a:prstGeom prst="rect">
            <a:avLst/>
          </a:prstGeom>
        </p:spPr>
        <p:txBody>
          <a:bodyPr anchor="t" rtlCol="false" tIns="0" lIns="0" bIns="0" rIns="0">
            <a:spAutoFit/>
          </a:bodyPr>
          <a:lstStyle/>
          <a:p>
            <a:pPr algn="just">
              <a:lnSpc>
                <a:spcPts val="2829"/>
              </a:lnSpc>
            </a:pPr>
            <a:r>
              <a:rPr lang="en-US" sz="2020" b="true">
                <a:solidFill>
                  <a:srgbClr val="0E2F5F"/>
                </a:solidFill>
                <a:latin typeface="Aileron Ultra-Bold"/>
                <a:ea typeface="Aileron Ultra-Bold"/>
                <a:cs typeface="Aileron Ultra-Bold"/>
                <a:sym typeface="Aileron Ultra-Bold"/>
              </a:rPr>
              <a:t>Students receive email/SMS/app notifications for leave status updates</a:t>
            </a:r>
          </a:p>
          <a:p>
            <a:pPr algn="just">
              <a:lnSpc>
                <a:spcPts val="2829"/>
              </a:lnSpc>
            </a:pPr>
            <a:r>
              <a:rPr lang="en-US" sz="2020" b="true">
                <a:solidFill>
                  <a:srgbClr val="0E2F5F"/>
                </a:solidFill>
                <a:latin typeface="Aileron Ultra-Bold"/>
                <a:ea typeface="Aileron Ultra-Bold"/>
                <a:cs typeface="Aileron Ultra-Bold"/>
                <a:sym typeface="Aileron Ultra-Bold"/>
              </a:rPr>
              <a:t>and alert for attendance shortage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8202" y="5529491"/>
            <a:ext cx="1043351" cy="1043351"/>
            <a:chOff x="0" y="0"/>
            <a:chExt cx="274792" cy="274792"/>
          </a:xfrm>
        </p:grpSpPr>
        <p:sp>
          <p:nvSpPr>
            <p:cNvPr name="Freeform 3" id="3"/>
            <p:cNvSpPr/>
            <p:nvPr/>
          </p:nvSpPr>
          <p:spPr>
            <a:xfrm flipH="false" flipV="false" rot="0">
              <a:off x="0" y="0"/>
              <a:ext cx="274792" cy="274792"/>
            </a:xfrm>
            <a:custGeom>
              <a:avLst/>
              <a:gdLst/>
              <a:ahLst/>
              <a:cxnLst/>
              <a:rect r="r" b="b" t="t" l="l"/>
              <a:pathLst>
                <a:path h="274792" w="274792">
                  <a:moveTo>
                    <a:pt x="74202" y="0"/>
                  </a:moveTo>
                  <a:lnTo>
                    <a:pt x="200590" y="0"/>
                  </a:lnTo>
                  <a:cubicBezTo>
                    <a:pt x="220269" y="0"/>
                    <a:pt x="239143" y="7818"/>
                    <a:pt x="253059" y="21733"/>
                  </a:cubicBezTo>
                  <a:cubicBezTo>
                    <a:pt x="266974" y="35649"/>
                    <a:pt x="274792" y="54523"/>
                    <a:pt x="274792" y="74202"/>
                  </a:cubicBezTo>
                  <a:lnTo>
                    <a:pt x="274792" y="200590"/>
                  </a:lnTo>
                  <a:cubicBezTo>
                    <a:pt x="274792" y="220269"/>
                    <a:pt x="266974" y="239143"/>
                    <a:pt x="253059" y="253059"/>
                  </a:cubicBezTo>
                  <a:cubicBezTo>
                    <a:pt x="239143" y="266974"/>
                    <a:pt x="220269" y="274792"/>
                    <a:pt x="200590" y="274792"/>
                  </a:cubicBezTo>
                  <a:lnTo>
                    <a:pt x="74202" y="274792"/>
                  </a:lnTo>
                  <a:cubicBezTo>
                    <a:pt x="54523" y="274792"/>
                    <a:pt x="35649" y="266974"/>
                    <a:pt x="21733" y="253059"/>
                  </a:cubicBezTo>
                  <a:cubicBezTo>
                    <a:pt x="7818" y="239143"/>
                    <a:pt x="0" y="220269"/>
                    <a:pt x="0" y="200590"/>
                  </a:cubicBezTo>
                  <a:lnTo>
                    <a:pt x="0" y="74202"/>
                  </a:lnTo>
                  <a:cubicBezTo>
                    <a:pt x="0" y="54523"/>
                    <a:pt x="7818" y="35649"/>
                    <a:pt x="21733" y="21733"/>
                  </a:cubicBezTo>
                  <a:cubicBezTo>
                    <a:pt x="35649" y="7818"/>
                    <a:pt x="54523" y="0"/>
                    <a:pt x="74202" y="0"/>
                  </a:cubicBezTo>
                  <a:close/>
                </a:path>
              </a:pathLst>
            </a:custGeom>
            <a:solidFill>
              <a:srgbClr val="0E2F5F"/>
            </a:solidFill>
          </p:spPr>
        </p:sp>
        <p:sp>
          <p:nvSpPr>
            <p:cNvPr name="TextBox 4" id="4"/>
            <p:cNvSpPr txBox="true"/>
            <p:nvPr/>
          </p:nvSpPr>
          <p:spPr>
            <a:xfrm>
              <a:off x="0" y="-47625"/>
              <a:ext cx="274792" cy="322417"/>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38202" y="6872220"/>
            <a:ext cx="1043351" cy="1043351"/>
            <a:chOff x="0" y="0"/>
            <a:chExt cx="274792" cy="274792"/>
          </a:xfrm>
        </p:grpSpPr>
        <p:sp>
          <p:nvSpPr>
            <p:cNvPr name="Freeform 6" id="6"/>
            <p:cNvSpPr/>
            <p:nvPr/>
          </p:nvSpPr>
          <p:spPr>
            <a:xfrm flipH="false" flipV="false" rot="0">
              <a:off x="0" y="0"/>
              <a:ext cx="274792" cy="274792"/>
            </a:xfrm>
            <a:custGeom>
              <a:avLst/>
              <a:gdLst/>
              <a:ahLst/>
              <a:cxnLst/>
              <a:rect r="r" b="b" t="t" l="l"/>
              <a:pathLst>
                <a:path h="274792" w="274792">
                  <a:moveTo>
                    <a:pt x="74202" y="0"/>
                  </a:moveTo>
                  <a:lnTo>
                    <a:pt x="200590" y="0"/>
                  </a:lnTo>
                  <a:cubicBezTo>
                    <a:pt x="220269" y="0"/>
                    <a:pt x="239143" y="7818"/>
                    <a:pt x="253059" y="21733"/>
                  </a:cubicBezTo>
                  <a:cubicBezTo>
                    <a:pt x="266974" y="35649"/>
                    <a:pt x="274792" y="54523"/>
                    <a:pt x="274792" y="74202"/>
                  </a:cubicBezTo>
                  <a:lnTo>
                    <a:pt x="274792" y="200590"/>
                  </a:lnTo>
                  <a:cubicBezTo>
                    <a:pt x="274792" y="220269"/>
                    <a:pt x="266974" y="239143"/>
                    <a:pt x="253059" y="253059"/>
                  </a:cubicBezTo>
                  <a:cubicBezTo>
                    <a:pt x="239143" y="266974"/>
                    <a:pt x="220269" y="274792"/>
                    <a:pt x="200590" y="274792"/>
                  </a:cubicBezTo>
                  <a:lnTo>
                    <a:pt x="74202" y="274792"/>
                  </a:lnTo>
                  <a:cubicBezTo>
                    <a:pt x="54523" y="274792"/>
                    <a:pt x="35649" y="266974"/>
                    <a:pt x="21733" y="253059"/>
                  </a:cubicBezTo>
                  <a:cubicBezTo>
                    <a:pt x="7818" y="239143"/>
                    <a:pt x="0" y="220269"/>
                    <a:pt x="0" y="200590"/>
                  </a:cubicBezTo>
                  <a:lnTo>
                    <a:pt x="0" y="74202"/>
                  </a:lnTo>
                  <a:cubicBezTo>
                    <a:pt x="0" y="54523"/>
                    <a:pt x="7818" y="35649"/>
                    <a:pt x="21733" y="21733"/>
                  </a:cubicBezTo>
                  <a:cubicBezTo>
                    <a:pt x="35649" y="7818"/>
                    <a:pt x="54523" y="0"/>
                    <a:pt x="74202" y="0"/>
                  </a:cubicBezTo>
                  <a:close/>
                </a:path>
              </a:pathLst>
            </a:custGeom>
            <a:solidFill>
              <a:srgbClr val="0E2F5F"/>
            </a:solidFill>
          </p:spPr>
        </p:sp>
        <p:sp>
          <p:nvSpPr>
            <p:cNvPr name="TextBox 7" id="7"/>
            <p:cNvSpPr txBox="true"/>
            <p:nvPr/>
          </p:nvSpPr>
          <p:spPr>
            <a:xfrm>
              <a:off x="0" y="-47625"/>
              <a:ext cx="274792" cy="322417"/>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028700" y="8214949"/>
            <a:ext cx="1043351" cy="1043351"/>
            <a:chOff x="0" y="0"/>
            <a:chExt cx="274792" cy="274792"/>
          </a:xfrm>
        </p:grpSpPr>
        <p:sp>
          <p:nvSpPr>
            <p:cNvPr name="Freeform 9" id="9"/>
            <p:cNvSpPr/>
            <p:nvPr/>
          </p:nvSpPr>
          <p:spPr>
            <a:xfrm flipH="false" flipV="false" rot="0">
              <a:off x="0" y="0"/>
              <a:ext cx="274792" cy="274792"/>
            </a:xfrm>
            <a:custGeom>
              <a:avLst/>
              <a:gdLst/>
              <a:ahLst/>
              <a:cxnLst/>
              <a:rect r="r" b="b" t="t" l="l"/>
              <a:pathLst>
                <a:path h="274792" w="274792">
                  <a:moveTo>
                    <a:pt x="74202" y="0"/>
                  </a:moveTo>
                  <a:lnTo>
                    <a:pt x="200590" y="0"/>
                  </a:lnTo>
                  <a:cubicBezTo>
                    <a:pt x="220269" y="0"/>
                    <a:pt x="239143" y="7818"/>
                    <a:pt x="253059" y="21733"/>
                  </a:cubicBezTo>
                  <a:cubicBezTo>
                    <a:pt x="266974" y="35649"/>
                    <a:pt x="274792" y="54523"/>
                    <a:pt x="274792" y="74202"/>
                  </a:cubicBezTo>
                  <a:lnTo>
                    <a:pt x="274792" y="200590"/>
                  </a:lnTo>
                  <a:cubicBezTo>
                    <a:pt x="274792" y="220269"/>
                    <a:pt x="266974" y="239143"/>
                    <a:pt x="253059" y="253059"/>
                  </a:cubicBezTo>
                  <a:cubicBezTo>
                    <a:pt x="239143" y="266974"/>
                    <a:pt x="220269" y="274792"/>
                    <a:pt x="200590" y="274792"/>
                  </a:cubicBezTo>
                  <a:lnTo>
                    <a:pt x="74202" y="274792"/>
                  </a:lnTo>
                  <a:cubicBezTo>
                    <a:pt x="54523" y="274792"/>
                    <a:pt x="35649" y="266974"/>
                    <a:pt x="21733" y="253059"/>
                  </a:cubicBezTo>
                  <a:cubicBezTo>
                    <a:pt x="7818" y="239143"/>
                    <a:pt x="0" y="220269"/>
                    <a:pt x="0" y="200590"/>
                  </a:cubicBezTo>
                  <a:lnTo>
                    <a:pt x="0" y="74202"/>
                  </a:lnTo>
                  <a:cubicBezTo>
                    <a:pt x="0" y="54523"/>
                    <a:pt x="7818" y="35649"/>
                    <a:pt x="21733" y="21733"/>
                  </a:cubicBezTo>
                  <a:cubicBezTo>
                    <a:pt x="35649" y="7818"/>
                    <a:pt x="54523" y="0"/>
                    <a:pt x="74202" y="0"/>
                  </a:cubicBezTo>
                  <a:close/>
                </a:path>
              </a:pathLst>
            </a:custGeom>
            <a:solidFill>
              <a:srgbClr val="0E2F5F"/>
            </a:solidFill>
          </p:spPr>
        </p:sp>
        <p:sp>
          <p:nvSpPr>
            <p:cNvPr name="TextBox 10" id="10"/>
            <p:cNvSpPr txBox="true"/>
            <p:nvPr/>
          </p:nvSpPr>
          <p:spPr>
            <a:xfrm>
              <a:off x="0" y="-47625"/>
              <a:ext cx="274792" cy="322417"/>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4848550" y="2782372"/>
            <a:ext cx="4829892" cy="5894830"/>
            <a:chOff x="0" y="0"/>
            <a:chExt cx="1272070" cy="1552548"/>
          </a:xfrm>
        </p:grpSpPr>
        <p:sp>
          <p:nvSpPr>
            <p:cNvPr name="Freeform 12" id="12"/>
            <p:cNvSpPr/>
            <p:nvPr/>
          </p:nvSpPr>
          <p:spPr>
            <a:xfrm flipH="false" flipV="false" rot="0">
              <a:off x="0" y="0"/>
              <a:ext cx="1272070" cy="1552548"/>
            </a:xfrm>
            <a:custGeom>
              <a:avLst/>
              <a:gdLst/>
              <a:ahLst/>
              <a:cxnLst/>
              <a:rect r="r" b="b" t="t" l="l"/>
              <a:pathLst>
                <a:path h="1552548" w="1272070">
                  <a:moveTo>
                    <a:pt x="94572" y="0"/>
                  </a:moveTo>
                  <a:lnTo>
                    <a:pt x="1177498" y="0"/>
                  </a:lnTo>
                  <a:cubicBezTo>
                    <a:pt x="1229729" y="0"/>
                    <a:pt x="1272070" y="42341"/>
                    <a:pt x="1272070" y="94572"/>
                  </a:cubicBezTo>
                  <a:lnTo>
                    <a:pt x="1272070" y="1457976"/>
                  </a:lnTo>
                  <a:cubicBezTo>
                    <a:pt x="1272070" y="1483058"/>
                    <a:pt x="1262106" y="1507113"/>
                    <a:pt x="1244371" y="1524848"/>
                  </a:cubicBezTo>
                  <a:cubicBezTo>
                    <a:pt x="1226635" y="1542584"/>
                    <a:pt x="1202580" y="1552548"/>
                    <a:pt x="1177498" y="1552548"/>
                  </a:cubicBezTo>
                  <a:lnTo>
                    <a:pt x="94572" y="1552548"/>
                  </a:lnTo>
                  <a:cubicBezTo>
                    <a:pt x="69490" y="1552548"/>
                    <a:pt x="45435" y="1542584"/>
                    <a:pt x="27700" y="1524848"/>
                  </a:cubicBezTo>
                  <a:cubicBezTo>
                    <a:pt x="9964" y="1507113"/>
                    <a:pt x="0" y="1483058"/>
                    <a:pt x="0" y="1457976"/>
                  </a:cubicBezTo>
                  <a:lnTo>
                    <a:pt x="0" y="94572"/>
                  </a:lnTo>
                  <a:cubicBezTo>
                    <a:pt x="0" y="69490"/>
                    <a:pt x="9964" y="45435"/>
                    <a:pt x="27700" y="27700"/>
                  </a:cubicBezTo>
                  <a:cubicBezTo>
                    <a:pt x="45435" y="9964"/>
                    <a:pt x="69490" y="0"/>
                    <a:pt x="94572" y="0"/>
                  </a:cubicBezTo>
                  <a:close/>
                </a:path>
              </a:pathLst>
            </a:custGeom>
            <a:solidFill>
              <a:srgbClr val="E1EDFC"/>
            </a:solidFill>
          </p:spPr>
        </p:sp>
        <p:sp>
          <p:nvSpPr>
            <p:cNvPr name="TextBox 13" id="13"/>
            <p:cNvSpPr txBox="true"/>
            <p:nvPr/>
          </p:nvSpPr>
          <p:spPr>
            <a:xfrm>
              <a:off x="0" y="-47625"/>
              <a:ext cx="1272070" cy="1600173"/>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8529232" y="4655459"/>
            <a:ext cx="8730068" cy="4826372"/>
            <a:chOff x="0" y="0"/>
            <a:chExt cx="1352516" cy="747731"/>
          </a:xfrm>
        </p:grpSpPr>
        <p:sp>
          <p:nvSpPr>
            <p:cNvPr name="Freeform 15" id="15"/>
            <p:cNvSpPr/>
            <p:nvPr/>
          </p:nvSpPr>
          <p:spPr>
            <a:xfrm flipH="false" flipV="false" rot="0">
              <a:off x="0" y="0"/>
              <a:ext cx="1352516" cy="747731"/>
            </a:xfrm>
            <a:custGeom>
              <a:avLst/>
              <a:gdLst/>
              <a:ahLst/>
              <a:cxnLst/>
              <a:rect r="r" b="b" t="t" l="l"/>
              <a:pathLst>
                <a:path h="747731" w="1352516">
                  <a:moveTo>
                    <a:pt x="14189" y="0"/>
                  </a:moveTo>
                  <a:lnTo>
                    <a:pt x="1338327" y="0"/>
                  </a:lnTo>
                  <a:cubicBezTo>
                    <a:pt x="1346163" y="0"/>
                    <a:pt x="1352516" y="6353"/>
                    <a:pt x="1352516" y="14189"/>
                  </a:cubicBezTo>
                  <a:lnTo>
                    <a:pt x="1352516" y="733542"/>
                  </a:lnTo>
                  <a:cubicBezTo>
                    <a:pt x="1352516" y="741379"/>
                    <a:pt x="1346163" y="747731"/>
                    <a:pt x="1338327" y="747731"/>
                  </a:cubicBezTo>
                  <a:lnTo>
                    <a:pt x="14189" y="747731"/>
                  </a:lnTo>
                  <a:cubicBezTo>
                    <a:pt x="6353" y="747731"/>
                    <a:pt x="0" y="741379"/>
                    <a:pt x="0" y="733542"/>
                  </a:cubicBezTo>
                  <a:lnTo>
                    <a:pt x="0" y="14189"/>
                  </a:lnTo>
                  <a:cubicBezTo>
                    <a:pt x="0" y="6353"/>
                    <a:pt x="6353" y="0"/>
                    <a:pt x="14189" y="0"/>
                  </a:cubicBezTo>
                  <a:close/>
                </a:path>
              </a:pathLst>
            </a:custGeom>
            <a:blipFill>
              <a:blip r:embed="rId2"/>
              <a:stretch>
                <a:fillRect l="0" t="-10294" r="0" b="-10294"/>
              </a:stretch>
            </a:blipFill>
          </p:spPr>
        </p:sp>
      </p:grpSp>
      <p:sp>
        <p:nvSpPr>
          <p:cNvPr name="Freeform 16" id="16"/>
          <p:cNvSpPr/>
          <p:nvPr/>
        </p:nvSpPr>
        <p:spPr>
          <a:xfrm flipH="false" flipV="false" rot="0">
            <a:off x="14848550" y="1944578"/>
            <a:ext cx="1226460" cy="379088"/>
          </a:xfrm>
          <a:custGeom>
            <a:avLst/>
            <a:gdLst/>
            <a:ahLst/>
            <a:cxnLst/>
            <a:rect r="r" b="b" t="t" l="l"/>
            <a:pathLst>
              <a:path h="379088" w="1226460">
                <a:moveTo>
                  <a:pt x="0" y="0"/>
                </a:moveTo>
                <a:lnTo>
                  <a:pt x="1226460" y="0"/>
                </a:lnTo>
                <a:lnTo>
                  <a:pt x="1226460" y="379087"/>
                </a:lnTo>
                <a:lnTo>
                  <a:pt x="0" y="379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6298985" y="1028700"/>
            <a:ext cx="960315" cy="960315"/>
          </a:xfrm>
          <a:custGeom>
            <a:avLst/>
            <a:gdLst/>
            <a:ahLst/>
            <a:cxnLst/>
            <a:rect r="r" b="b" t="t" l="l"/>
            <a:pathLst>
              <a:path h="960315" w="960315">
                <a:moveTo>
                  <a:pt x="0" y="0"/>
                </a:moveTo>
                <a:lnTo>
                  <a:pt x="960315" y="0"/>
                </a:lnTo>
                <a:lnTo>
                  <a:pt x="960315" y="960315"/>
                </a:lnTo>
                <a:lnTo>
                  <a:pt x="0" y="960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342816" y="5822850"/>
            <a:ext cx="415120" cy="456632"/>
          </a:xfrm>
          <a:custGeom>
            <a:avLst/>
            <a:gdLst/>
            <a:ahLst/>
            <a:cxnLst/>
            <a:rect r="r" b="b" t="t" l="l"/>
            <a:pathLst>
              <a:path h="456632" w="415120">
                <a:moveTo>
                  <a:pt x="0" y="0"/>
                </a:moveTo>
                <a:lnTo>
                  <a:pt x="415120" y="0"/>
                </a:lnTo>
                <a:lnTo>
                  <a:pt x="415120" y="456633"/>
                </a:lnTo>
                <a:lnTo>
                  <a:pt x="0" y="4566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381050" y="7175310"/>
            <a:ext cx="441182" cy="437171"/>
          </a:xfrm>
          <a:custGeom>
            <a:avLst/>
            <a:gdLst/>
            <a:ahLst/>
            <a:cxnLst/>
            <a:rect r="r" b="b" t="t" l="l"/>
            <a:pathLst>
              <a:path h="437171" w="441182">
                <a:moveTo>
                  <a:pt x="0" y="0"/>
                </a:moveTo>
                <a:lnTo>
                  <a:pt x="441182" y="0"/>
                </a:lnTo>
                <a:lnTo>
                  <a:pt x="441182" y="437171"/>
                </a:lnTo>
                <a:lnTo>
                  <a:pt x="0" y="4371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1270216" y="8443249"/>
            <a:ext cx="579323" cy="586750"/>
          </a:xfrm>
          <a:custGeom>
            <a:avLst/>
            <a:gdLst/>
            <a:ahLst/>
            <a:cxnLst/>
            <a:rect r="r" b="b" t="t" l="l"/>
            <a:pathLst>
              <a:path h="586750" w="579323">
                <a:moveTo>
                  <a:pt x="0" y="0"/>
                </a:moveTo>
                <a:lnTo>
                  <a:pt x="579323" y="0"/>
                </a:lnTo>
                <a:lnTo>
                  <a:pt x="579323" y="586750"/>
                </a:lnTo>
                <a:lnTo>
                  <a:pt x="0" y="5867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1" id="21"/>
          <p:cNvSpPr txBox="true"/>
          <p:nvPr/>
        </p:nvSpPr>
        <p:spPr>
          <a:xfrm rot="0">
            <a:off x="1028700" y="990600"/>
            <a:ext cx="7075535" cy="721995"/>
          </a:xfrm>
          <a:prstGeom prst="rect">
            <a:avLst/>
          </a:prstGeom>
        </p:spPr>
        <p:txBody>
          <a:bodyPr anchor="t" rtlCol="false" tIns="0" lIns="0" bIns="0" rIns="0">
            <a:spAutoFit/>
          </a:bodyPr>
          <a:lstStyle/>
          <a:p>
            <a:pPr algn="l">
              <a:lnSpc>
                <a:spcPts val="5715"/>
              </a:lnSpc>
            </a:pPr>
            <a:r>
              <a:rPr lang="en-US" sz="4500" b="true">
                <a:solidFill>
                  <a:srgbClr val="0E2F5F"/>
                </a:solidFill>
                <a:latin typeface="Akzidenz-Grotesk Heavy"/>
                <a:ea typeface="Akzidenz-Grotesk Heavy"/>
                <a:cs typeface="Akzidenz-Grotesk Heavy"/>
                <a:sym typeface="Akzidenz-Grotesk Heavy"/>
              </a:rPr>
              <a:t>FACULTY MODULE</a:t>
            </a:r>
          </a:p>
        </p:txBody>
      </p:sp>
      <p:sp>
        <p:nvSpPr>
          <p:cNvPr name="TextBox 22" id="22"/>
          <p:cNvSpPr txBox="true"/>
          <p:nvPr/>
        </p:nvSpPr>
        <p:spPr>
          <a:xfrm rot="0">
            <a:off x="1028700" y="2975445"/>
            <a:ext cx="12368312" cy="1544318"/>
          </a:xfrm>
          <a:prstGeom prst="rect">
            <a:avLst/>
          </a:prstGeom>
        </p:spPr>
        <p:txBody>
          <a:bodyPr anchor="t" rtlCol="false" tIns="0" lIns="0" bIns="0" rIns="0">
            <a:spAutoFit/>
          </a:bodyPr>
          <a:lstStyle/>
          <a:p>
            <a:pPr algn="just">
              <a:lnSpc>
                <a:spcPts val="3080"/>
              </a:lnSpc>
            </a:pPr>
            <a:r>
              <a:rPr lang="en-US" sz="2200" b="true">
                <a:solidFill>
                  <a:srgbClr val="021828"/>
                </a:solidFill>
                <a:latin typeface="Aileron Bold"/>
                <a:ea typeface="Aileron Bold"/>
                <a:cs typeface="Aileron Bold"/>
                <a:sym typeface="Aileron Bold"/>
              </a:rPr>
              <a:t>The Faculty Module allows faculty to approve or reject student leave requests and track student attendance. They receive notifications when a student is absent, ensuring timely monitoring. This module helps maintain attendance records and ensures transparency in leave management.</a:t>
            </a:r>
          </a:p>
        </p:txBody>
      </p:sp>
      <p:sp>
        <p:nvSpPr>
          <p:cNvPr name="TextBox 23" id="23"/>
          <p:cNvSpPr txBox="true"/>
          <p:nvPr/>
        </p:nvSpPr>
        <p:spPr>
          <a:xfrm rot="0">
            <a:off x="2459584" y="5518744"/>
            <a:ext cx="5122943" cy="1054098"/>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Faculty/advisors are notified automatically when a student applies for leave</a:t>
            </a:r>
          </a:p>
        </p:txBody>
      </p:sp>
      <p:sp>
        <p:nvSpPr>
          <p:cNvPr name="TextBox 24" id="24"/>
          <p:cNvSpPr txBox="true"/>
          <p:nvPr/>
        </p:nvSpPr>
        <p:spPr>
          <a:xfrm rot="0">
            <a:off x="2459584" y="8204301"/>
            <a:ext cx="5122943" cy="701673"/>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Faculty can accept or reject the leave request sent by students</a:t>
            </a:r>
          </a:p>
        </p:txBody>
      </p:sp>
      <p:sp>
        <p:nvSpPr>
          <p:cNvPr name="TextBox 25" id="25"/>
          <p:cNvSpPr txBox="true"/>
          <p:nvPr/>
        </p:nvSpPr>
        <p:spPr>
          <a:xfrm rot="0">
            <a:off x="2541995" y="6861473"/>
            <a:ext cx="5122943" cy="1054098"/>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Faculty may see an overview of class attendance</a:t>
            </a:r>
          </a:p>
          <a:p>
            <a:pPr algn="just">
              <a:lnSpc>
                <a:spcPts val="28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392170"/>
            <a:ext cx="5650143" cy="5894830"/>
            <a:chOff x="0" y="0"/>
            <a:chExt cx="1488104" cy="1552548"/>
          </a:xfrm>
        </p:grpSpPr>
        <p:sp>
          <p:nvSpPr>
            <p:cNvPr name="Freeform 4" id="4"/>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5" id="5"/>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028700" y="1689442"/>
            <a:ext cx="5650143" cy="5650143"/>
            <a:chOff x="0" y="0"/>
            <a:chExt cx="812800" cy="812800"/>
          </a:xfrm>
        </p:grpSpPr>
        <p:sp>
          <p:nvSpPr>
            <p:cNvPr name="Freeform 7" id="7"/>
            <p:cNvSpPr/>
            <p:nvPr/>
          </p:nvSpPr>
          <p:spPr>
            <a:xfrm flipH="false" flipV="false" rot="77392">
              <a:off x="-4950" y="-4950"/>
              <a:ext cx="822699" cy="822699"/>
            </a:xfrm>
            <a:custGeom>
              <a:avLst/>
              <a:gdLst/>
              <a:ahLst/>
              <a:cxnLst/>
              <a:rect r="r" b="b" t="t" l="l"/>
              <a:pathLst>
                <a:path h="822699" w="822699">
                  <a:moveTo>
                    <a:pt x="402202" y="5053"/>
                  </a:moveTo>
                  <a:cubicBezTo>
                    <a:pt x="177810" y="10105"/>
                    <a:pt x="0" y="196107"/>
                    <a:pt x="5053" y="420498"/>
                  </a:cubicBezTo>
                  <a:cubicBezTo>
                    <a:pt x="10105" y="644890"/>
                    <a:pt x="196107" y="822700"/>
                    <a:pt x="420498" y="817647"/>
                  </a:cubicBezTo>
                  <a:cubicBezTo>
                    <a:pt x="644890" y="812595"/>
                    <a:pt x="822700" y="626593"/>
                    <a:pt x="817647" y="402202"/>
                  </a:cubicBezTo>
                  <a:cubicBezTo>
                    <a:pt x="812595" y="177810"/>
                    <a:pt x="626593" y="0"/>
                    <a:pt x="402202" y="5053"/>
                  </a:cubicBezTo>
                  <a:close/>
                </a:path>
              </a:pathLst>
            </a:custGeom>
            <a:blipFill>
              <a:blip r:embed="rId4"/>
              <a:stretch>
                <a:fillRect l="-48066" t="-12382" r="-41702" b="-29944"/>
              </a:stretch>
            </a:blipFill>
          </p:spPr>
        </p:sp>
      </p:grpSp>
      <p:grpSp>
        <p:nvGrpSpPr>
          <p:cNvPr name="Group 8" id="8"/>
          <p:cNvGrpSpPr/>
          <p:nvPr/>
        </p:nvGrpSpPr>
        <p:grpSpPr>
          <a:xfrm rot="0">
            <a:off x="4648406" y="1028700"/>
            <a:ext cx="1858734" cy="18587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5277754" y="1509529"/>
            <a:ext cx="600038" cy="897076"/>
          </a:xfrm>
          <a:custGeom>
            <a:avLst/>
            <a:gdLst/>
            <a:ahLst/>
            <a:cxnLst/>
            <a:rect r="r" b="b" t="t" l="l"/>
            <a:pathLst>
              <a:path h="897076" w="600038">
                <a:moveTo>
                  <a:pt x="0" y="0"/>
                </a:moveTo>
                <a:lnTo>
                  <a:pt x="600038" y="0"/>
                </a:lnTo>
                <a:lnTo>
                  <a:pt x="600038" y="897076"/>
                </a:lnTo>
                <a:lnTo>
                  <a:pt x="0" y="8970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7558327" y="7453986"/>
            <a:ext cx="2763919" cy="882511"/>
          </a:xfrm>
          <a:custGeom>
            <a:avLst/>
            <a:gdLst/>
            <a:ahLst/>
            <a:cxnLst/>
            <a:rect r="r" b="b" t="t" l="l"/>
            <a:pathLst>
              <a:path h="882511" w="2763919">
                <a:moveTo>
                  <a:pt x="0" y="0"/>
                </a:moveTo>
                <a:lnTo>
                  <a:pt x="2763918" y="0"/>
                </a:lnTo>
                <a:lnTo>
                  <a:pt x="2763918" y="882511"/>
                </a:lnTo>
                <a:lnTo>
                  <a:pt x="0" y="8825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0731524" y="7665975"/>
            <a:ext cx="1483489" cy="458533"/>
          </a:xfrm>
          <a:custGeom>
            <a:avLst/>
            <a:gdLst/>
            <a:ahLst/>
            <a:cxnLst/>
            <a:rect r="r" b="b" t="t" l="l"/>
            <a:pathLst>
              <a:path h="458533" w="1483489">
                <a:moveTo>
                  <a:pt x="0" y="0"/>
                </a:moveTo>
                <a:lnTo>
                  <a:pt x="1483490" y="0"/>
                </a:lnTo>
                <a:lnTo>
                  <a:pt x="1483490"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7885418" y="2565728"/>
            <a:ext cx="7834594" cy="3592785"/>
          </a:xfrm>
          <a:prstGeom prst="rect">
            <a:avLst/>
          </a:prstGeom>
        </p:spPr>
        <p:txBody>
          <a:bodyPr anchor="t" rtlCol="false" tIns="0" lIns="0" bIns="0" rIns="0">
            <a:spAutoFit/>
          </a:bodyPr>
          <a:lstStyle/>
          <a:p>
            <a:pPr algn="l">
              <a:lnSpc>
                <a:spcPts val="9510"/>
              </a:lnSpc>
            </a:pPr>
            <a:r>
              <a:rPr lang="en-US" sz="7488" b="true">
                <a:solidFill>
                  <a:srgbClr val="0E2F5F"/>
                </a:solidFill>
                <a:latin typeface="Akzidenz-Grotesk Heavy"/>
                <a:ea typeface="Akzidenz-Grotesk Heavy"/>
                <a:cs typeface="Akzidenz-Grotesk Heavy"/>
                <a:sym typeface="Akzidenz-Grotesk Heavy"/>
              </a:rPr>
              <a:t>USER INTERFACE DESIGN </a:t>
            </a:r>
          </a:p>
        </p:txBody>
      </p:sp>
      <p:sp>
        <p:nvSpPr>
          <p:cNvPr name="Freeform 15" id="15"/>
          <p:cNvSpPr/>
          <p:nvPr/>
        </p:nvSpPr>
        <p:spPr>
          <a:xfrm flipH="false" flipV="false" rot="0">
            <a:off x="16264511" y="5348601"/>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4817" y="2782372"/>
            <a:ext cx="3353620" cy="5894830"/>
            <a:chOff x="0" y="0"/>
            <a:chExt cx="883258" cy="1552548"/>
          </a:xfrm>
        </p:grpSpPr>
        <p:sp>
          <p:nvSpPr>
            <p:cNvPr name="Freeform 3" id="3"/>
            <p:cNvSpPr/>
            <p:nvPr/>
          </p:nvSpPr>
          <p:spPr>
            <a:xfrm flipH="false" flipV="false" rot="0">
              <a:off x="0" y="0"/>
              <a:ext cx="883258" cy="1552548"/>
            </a:xfrm>
            <a:custGeom>
              <a:avLst/>
              <a:gdLst/>
              <a:ahLst/>
              <a:cxnLst/>
              <a:rect r="r" b="b" t="t" l="l"/>
              <a:pathLst>
                <a:path h="1552548" w="88325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1600173"/>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5" id="5"/>
          <p:cNvSpPr/>
          <p:nvPr/>
        </p:nvSpPr>
        <p:spPr>
          <a:xfrm flipH="false" flipV="false" rot="0">
            <a:off x="4044420" y="-1848214"/>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396943" y="1028700"/>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713988" y="3022745"/>
            <a:ext cx="7228312" cy="5109494"/>
          </a:xfrm>
          <a:custGeom>
            <a:avLst/>
            <a:gdLst/>
            <a:ahLst/>
            <a:cxnLst/>
            <a:rect r="r" b="b" t="t" l="l"/>
            <a:pathLst>
              <a:path h="5109494" w="7228312">
                <a:moveTo>
                  <a:pt x="0" y="0"/>
                </a:moveTo>
                <a:lnTo>
                  <a:pt x="7228312" y="0"/>
                </a:lnTo>
                <a:lnTo>
                  <a:pt x="7228312" y="5109494"/>
                </a:lnTo>
                <a:lnTo>
                  <a:pt x="0" y="5109494"/>
                </a:lnTo>
                <a:lnTo>
                  <a:pt x="0" y="0"/>
                </a:lnTo>
                <a:close/>
              </a:path>
            </a:pathLst>
          </a:custGeom>
          <a:blipFill>
            <a:blip r:embed="rId6"/>
            <a:stretch>
              <a:fillRect l="0" t="0" r="0" b="0"/>
            </a:stretch>
          </a:blipFill>
        </p:spPr>
      </p:sp>
      <p:sp>
        <p:nvSpPr>
          <p:cNvPr name="Freeform 8" id="8"/>
          <p:cNvSpPr/>
          <p:nvPr/>
        </p:nvSpPr>
        <p:spPr>
          <a:xfrm flipH="false" flipV="false" rot="0">
            <a:off x="1717568" y="3173895"/>
            <a:ext cx="7136254" cy="5111785"/>
          </a:xfrm>
          <a:custGeom>
            <a:avLst/>
            <a:gdLst/>
            <a:ahLst/>
            <a:cxnLst/>
            <a:rect r="r" b="b" t="t" l="l"/>
            <a:pathLst>
              <a:path h="5111785" w="7136254">
                <a:moveTo>
                  <a:pt x="0" y="0"/>
                </a:moveTo>
                <a:lnTo>
                  <a:pt x="7136253" y="0"/>
                </a:lnTo>
                <a:lnTo>
                  <a:pt x="7136253" y="5111785"/>
                </a:lnTo>
                <a:lnTo>
                  <a:pt x="0" y="5111785"/>
                </a:lnTo>
                <a:lnTo>
                  <a:pt x="0" y="0"/>
                </a:lnTo>
                <a:close/>
              </a:path>
            </a:pathLst>
          </a:custGeom>
          <a:blipFill>
            <a:blip r:embed="rId7"/>
            <a:stretch>
              <a:fillRect l="0" t="0" r="0" b="0"/>
            </a:stretch>
          </a:blipFill>
        </p:spPr>
      </p:sp>
      <p:sp>
        <p:nvSpPr>
          <p:cNvPr name="TextBox 9" id="9"/>
          <p:cNvSpPr txBox="true"/>
          <p:nvPr/>
        </p:nvSpPr>
        <p:spPr>
          <a:xfrm rot="0">
            <a:off x="6299484" y="1628576"/>
            <a:ext cx="5108674" cy="1153796"/>
          </a:xfrm>
          <a:prstGeom prst="rect">
            <a:avLst/>
          </a:prstGeom>
        </p:spPr>
        <p:txBody>
          <a:bodyPr anchor="t" rtlCol="false" tIns="0" lIns="0" bIns="0" rIns="0">
            <a:spAutoFit/>
          </a:bodyPr>
          <a:lstStyle/>
          <a:p>
            <a:pPr algn="ctr">
              <a:lnSpc>
                <a:spcPts val="9379"/>
              </a:lnSpc>
              <a:spcBef>
                <a:spcPct val="0"/>
              </a:spcBef>
            </a:pPr>
            <a:r>
              <a:rPr lang="en-US" b="true" sz="6699">
                <a:solidFill>
                  <a:srgbClr val="0E2F5F"/>
                </a:solidFill>
                <a:latin typeface="Aileron Bold"/>
                <a:ea typeface="Aileron Bold"/>
                <a:cs typeface="Aileron Bold"/>
                <a:sym typeface="Aileron Bold"/>
              </a:rPr>
              <a:t>LOGIN PAGE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5657" y="5581838"/>
            <a:ext cx="5650143" cy="3676462"/>
            <a:chOff x="0" y="0"/>
            <a:chExt cx="1488104" cy="968286"/>
          </a:xfrm>
        </p:grpSpPr>
        <p:sp>
          <p:nvSpPr>
            <p:cNvPr name="Freeform 3" id="3"/>
            <p:cNvSpPr/>
            <p:nvPr/>
          </p:nvSpPr>
          <p:spPr>
            <a:xfrm flipH="false" flipV="false" rot="0">
              <a:off x="0" y="0"/>
              <a:ext cx="1488104" cy="968286"/>
            </a:xfrm>
            <a:custGeom>
              <a:avLst/>
              <a:gdLst/>
              <a:ahLst/>
              <a:cxnLst/>
              <a:rect r="r" b="b" t="t" l="l"/>
              <a:pathLst>
                <a:path h="968286" w="1488104">
                  <a:moveTo>
                    <a:pt x="0" y="0"/>
                  </a:moveTo>
                  <a:lnTo>
                    <a:pt x="1488104" y="0"/>
                  </a:lnTo>
                  <a:lnTo>
                    <a:pt x="1488104" y="968286"/>
                  </a:lnTo>
                  <a:lnTo>
                    <a:pt x="0" y="968286"/>
                  </a:lnTo>
                  <a:close/>
                </a:path>
              </a:pathLst>
            </a:custGeom>
            <a:solidFill>
              <a:srgbClr val="E1EDFC"/>
            </a:solidFill>
          </p:spPr>
        </p:sp>
        <p:sp>
          <p:nvSpPr>
            <p:cNvPr name="TextBox 4" id="4"/>
            <p:cNvSpPr txBox="true"/>
            <p:nvPr/>
          </p:nvSpPr>
          <p:spPr>
            <a:xfrm>
              <a:off x="0" y="-47625"/>
              <a:ext cx="1488104" cy="1015911"/>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2367814" y="-1205189"/>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4384203" y="0"/>
            <a:ext cx="3903797" cy="10287000"/>
            <a:chOff x="0" y="0"/>
            <a:chExt cx="604800" cy="1593725"/>
          </a:xfrm>
        </p:grpSpPr>
        <p:sp>
          <p:nvSpPr>
            <p:cNvPr name="Freeform 7" id="7"/>
            <p:cNvSpPr/>
            <p:nvPr/>
          </p:nvSpPr>
          <p:spPr>
            <a:xfrm flipH="false" flipV="false" rot="0">
              <a:off x="0" y="0"/>
              <a:ext cx="604800" cy="1593725"/>
            </a:xfrm>
            <a:custGeom>
              <a:avLst/>
              <a:gdLst/>
              <a:ahLst/>
              <a:cxnLst/>
              <a:rect r="r" b="b" t="t" l="l"/>
              <a:pathLst>
                <a:path h="1593725" w="604800">
                  <a:moveTo>
                    <a:pt x="0" y="0"/>
                  </a:moveTo>
                  <a:lnTo>
                    <a:pt x="604800" y="0"/>
                  </a:lnTo>
                  <a:lnTo>
                    <a:pt x="604800" y="1593725"/>
                  </a:lnTo>
                  <a:lnTo>
                    <a:pt x="0" y="1593725"/>
                  </a:lnTo>
                  <a:close/>
                </a:path>
              </a:pathLst>
            </a:custGeom>
            <a:solidFill>
              <a:srgbClr val="C5D9F3"/>
            </a:solidFill>
            <a:ln w="12700">
              <a:solidFill>
                <a:srgbClr val="000000"/>
              </a:solidFill>
            </a:ln>
          </p:spPr>
        </p:sp>
      </p:grpSp>
      <p:sp>
        <p:nvSpPr>
          <p:cNvPr name="Freeform 8" id="8"/>
          <p:cNvSpPr/>
          <p:nvPr/>
        </p:nvSpPr>
        <p:spPr>
          <a:xfrm flipH="false" flipV="false" rot="0">
            <a:off x="0" y="7040982"/>
            <a:ext cx="1226460" cy="379088"/>
          </a:xfrm>
          <a:custGeom>
            <a:avLst/>
            <a:gdLst/>
            <a:ahLst/>
            <a:cxnLst/>
            <a:rect r="r" b="b" t="t" l="l"/>
            <a:pathLst>
              <a:path h="379088" w="1226460">
                <a:moveTo>
                  <a:pt x="0" y="0"/>
                </a:moveTo>
                <a:lnTo>
                  <a:pt x="1226460" y="0"/>
                </a:lnTo>
                <a:lnTo>
                  <a:pt x="1226460" y="379087"/>
                </a:lnTo>
                <a:lnTo>
                  <a:pt x="0" y="3790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574039" y="1028700"/>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61802" y="2753385"/>
            <a:ext cx="7265368" cy="5113027"/>
          </a:xfrm>
          <a:custGeom>
            <a:avLst/>
            <a:gdLst/>
            <a:ahLst/>
            <a:cxnLst/>
            <a:rect r="r" b="b" t="t" l="l"/>
            <a:pathLst>
              <a:path h="5113027" w="7265368">
                <a:moveTo>
                  <a:pt x="0" y="0"/>
                </a:moveTo>
                <a:lnTo>
                  <a:pt x="7265368" y="0"/>
                </a:lnTo>
                <a:lnTo>
                  <a:pt x="7265368" y="5113027"/>
                </a:lnTo>
                <a:lnTo>
                  <a:pt x="0" y="5113027"/>
                </a:lnTo>
                <a:lnTo>
                  <a:pt x="0" y="0"/>
                </a:lnTo>
                <a:close/>
              </a:path>
            </a:pathLst>
          </a:custGeom>
          <a:blipFill>
            <a:blip r:embed="rId6"/>
            <a:stretch>
              <a:fillRect l="-608" t="0" r="-608" b="0"/>
            </a:stretch>
          </a:blipFill>
        </p:spPr>
      </p:sp>
      <p:sp>
        <p:nvSpPr>
          <p:cNvPr name="Freeform 11" id="11"/>
          <p:cNvSpPr/>
          <p:nvPr/>
        </p:nvSpPr>
        <p:spPr>
          <a:xfrm flipH="false" flipV="false" rot="0">
            <a:off x="9736089" y="2827168"/>
            <a:ext cx="6951644" cy="4965460"/>
          </a:xfrm>
          <a:custGeom>
            <a:avLst/>
            <a:gdLst/>
            <a:ahLst/>
            <a:cxnLst/>
            <a:rect r="r" b="b" t="t" l="l"/>
            <a:pathLst>
              <a:path h="4965460" w="6951644">
                <a:moveTo>
                  <a:pt x="0" y="0"/>
                </a:moveTo>
                <a:lnTo>
                  <a:pt x="6951644" y="0"/>
                </a:lnTo>
                <a:lnTo>
                  <a:pt x="6951644" y="4965460"/>
                </a:lnTo>
                <a:lnTo>
                  <a:pt x="0" y="4965460"/>
                </a:lnTo>
                <a:lnTo>
                  <a:pt x="0" y="0"/>
                </a:lnTo>
                <a:close/>
              </a:path>
            </a:pathLst>
          </a:custGeom>
          <a:blipFill>
            <a:blip r:embed="rId7"/>
            <a:stretch>
              <a:fillRect l="0" t="0" r="0" b="0"/>
            </a:stretch>
          </a:blipFill>
        </p:spPr>
      </p:sp>
      <p:sp>
        <p:nvSpPr>
          <p:cNvPr name="TextBox 12" id="12"/>
          <p:cNvSpPr txBox="true"/>
          <p:nvPr/>
        </p:nvSpPr>
        <p:spPr>
          <a:xfrm rot="0">
            <a:off x="2896604" y="1303013"/>
            <a:ext cx="4523780" cy="969645"/>
          </a:xfrm>
          <a:prstGeom prst="rect">
            <a:avLst/>
          </a:prstGeom>
        </p:spPr>
        <p:txBody>
          <a:bodyPr anchor="t" rtlCol="false" tIns="0" lIns="0" bIns="0" rIns="0">
            <a:spAutoFit/>
          </a:bodyPr>
          <a:lstStyle/>
          <a:p>
            <a:pPr algn="ctr">
              <a:lnSpc>
                <a:spcPts val="7979"/>
              </a:lnSpc>
              <a:spcBef>
                <a:spcPct val="0"/>
              </a:spcBef>
            </a:pPr>
            <a:r>
              <a:rPr lang="en-US" b="true" sz="5699">
                <a:solidFill>
                  <a:srgbClr val="0E2F5F"/>
                </a:solidFill>
                <a:latin typeface="Aileron Bold"/>
                <a:ea typeface="Aileron Bold"/>
                <a:cs typeface="Aileron Bold"/>
                <a:sym typeface="Aileron Bold"/>
              </a:rPr>
              <a:t>DASHBOARD</a:t>
            </a:r>
          </a:p>
        </p:txBody>
      </p:sp>
      <p:sp>
        <p:nvSpPr>
          <p:cNvPr name="TextBox 13" id="13"/>
          <p:cNvSpPr txBox="true"/>
          <p:nvPr/>
        </p:nvSpPr>
        <p:spPr>
          <a:xfrm rot="0">
            <a:off x="10910526" y="1303013"/>
            <a:ext cx="5774531" cy="969645"/>
          </a:xfrm>
          <a:prstGeom prst="rect">
            <a:avLst/>
          </a:prstGeom>
        </p:spPr>
        <p:txBody>
          <a:bodyPr anchor="t" rtlCol="false" tIns="0" lIns="0" bIns="0" rIns="0">
            <a:spAutoFit/>
          </a:bodyPr>
          <a:lstStyle/>
          <a:p>
            <a:pPr algn="ctr">
              <a:lnSpc>
                <a:spcPts val="7979"/>
              </a:lnSpc>
              <a:spcBef>
                <a:spcPct val="0"/>
              </a:spcBef>
            </a:pPr>
            <a:r>
              <a:rPr lang="en-US" b="true" sz="5699">
                <a:solidFill>
                  <a:srgbClr val="0E2F5F"/>
                </a:solidFill>
                <a:latin typeface="Aileron Bold"/>
                <a:ea typeface="Aileron Bold"/>
                <a:cs typeface="Aileron Bold"/>
                <a:sym typeface="Aileron Bold"/>
              </a:rPr>
              <a:t>LEAVE REQUEST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470689" y="3176727"/>
            <a:ext cx="9346622" cy="3896988"/>
          </a:xfrm>
          <a:prstGeom prst="rect">
            <a:avLst/>
          </a:prstGeom>
        </p:spPr>
        <p:txBody>
          <a:bodyPr anchor="t" rtlCol="false" tIns="0" lIns="0" bIns="0" rIns="0">
            <a:spAutoFit/>
          </a:bodyPr>
          <a:lstStyle/>
          <a:p>
            <a:pPr algn="ctr">
              <a:lnSpc>
                <a:spcPts val="14658"/>
              </a:lnSpc>
            </a:pPr>
            <a:r>
              <a:rPr lang="en-US" b="true" sz="16848">
                <a:solidFill>
                  <a:srgbClr val="0E2F5F"/>
                </a:solidFill>
                <a:latin typeface="Barlow Condensed Heavy"/>
                <a:ea typeface="Barlow Condensed Heavy"/>
                <a:cs typeface="Barlow Condensed Heavy"/>
                <a:sym typeface="Barlow Condensed Heavy"/>
              </a:rPr>
              <a:t>THANK YOU!</a:t>
            </a:r>
          </a:p>
        </p:txBody>
      </p:sp>
      <p:sp>
        <p:nvSpPr>
          <p:cNvPr name="Freeform 3" id="3"/>
          <p:cNvSpPr/>
          <p:nvPr/>
        </p:nvSpPr>
        <p:spPr>
          <a:xfrm flipH="false" flipV="false" rot="0">
            <a:off x="7511163" y="7791225"/>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424608" y="-1072654"/>
            <a:ext cx="11438784" cy="2839490"/>
            <a:chOff x="0" y="0"/>
            <a:chExt cx="3012684" cy="747849"/>
          </a:xfrm>
        </p:grpSpPr>
        <p:sp>
          <p:nvSpPr>
            <p:cNvPr name="Freeform 5" id="5"/>
            <p:cNvSpPr/>
            <p:nvPr/>
          </p:nvSpPr>
          <p:spPr>
            <a:xfrm flipH="false" flipV="false" rot="0">
              <a:off x="0" y="0"/>
              <a:ext cx="3012684" cy="747849"/>
            </a:xfrm>
            <a:custGeom>
              <a:avLst/>
              <a:gdLst/>
              <a:ahLst/>
              <a:cxnLst/>
              <a:rect r="r" b="b" t="t" l="l"/>
              <a:pathLst>
                <a:path h="747849" w="3012684">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sp>
        <p:sp>
          <p:nvSpPr>
            <p:cNvPr name="TextBox 6" id="6"/>
            <p:cNvSpPr txBox="true"/>
            <p:nvPr/>
          </p:nvSpPr>
          <p:spPr>
            <a:xfrm>
              <a:off x="0" y="-47625"/>
              <a:ext cx="3012684" cy="795474"/>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7" id="7"/>
          <p:cNvGrpSpPr/>
          <p:nvPr/>
        </p:nvGrpSpPr>
        <p:grpSpPr>
          <a:xfrm rot="0">
            <a:off x="8395527" y="1028700"/>
            <a:ext cx="1496945" cy="149694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8673581" y="1447879"/>
            <a:ext cx="940838" cy="658587"/>
          </a:xfrm>
          <a:custGeom>
            <a:avLst/>
            <a:gdLst/>
            <a:ahLst/>
            <a:cxnLst/>
            <a:rect r="r" b="b" t="t" l="l"/>
            <a:pathLst>
              <a:path h="658587" w="940838">
                <a:moveTo>
                  <a:pt x="0" y="0"/>
                </a:moveTo>
                <a:lnTo>
                  <a:pt x="940838" y="0"/>
                </a:lnTo>
                <a:lnTo>
                  <a:pt x="940838" y="658587"/>
                </a:lnTo>
                <a:lnTo>
                  <a:pt x="0" y="6585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424608" y="4750679"/>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true" flipV="false" rot="0">
            <a:off x="13344065" y="4750679"/>
            <a:ext cx="1519327" cy="469610"/>
          </a:xfrm>
          <a:custGeom>
            <a:avLst/>
            <a:gdLst/>
            <a:ahLst/>
            <a:cxnLst/>
            <a:rect r="r" b="b" t="t" l="l"/>
            <a:pathLst>
              <a:path h="469610" w="1519327">
                <a:moveTo>
                  <a:pt x="1519327" y="0"/>
                </a:moveTo>
                <a:lnTo>
                  <a:pt x="0" y="0"/>
                </a:lnTo>
                <a:lnTo>
                  <a:pt x="0" y="469610"/>
                </a:lnTo>
                <a:lnTo>
                  <a:pt x="1519327" y="469610"/>
                </a:lnTo>
                <a:lnTo>
                  <a:pt x="15193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0" y="8996715"/>
            <a:ext cx="18288000" cy="1290285"/>
            <a:chOff x="0" y="0"/>
            <a:chExt cx="4816593" cy="339828"/>
          </a:xfrm>
        </p:grpSpPr>
        <p:sp>
          <p:nvSpPr>
            <p:cNvPr name="Freeform 14" id="14"/>
            <p:cNvSpPr/>
            <p:nvPr/>
          </p:nvSpPr>
          <p:spPr>
            <a:xfrm flipH="false" flipV="false" rot="0">
              <a:off x="0" y="0"/>
              <a:ext cx="4816592" cy="339828"/>
            </a:xfrm>
            <a:custGeom>
              <a:avLst/>
              <a:gdLst/>
              <a:ahLst/>
              <a:cxnLst/>
              <a:rect r="r" b="b" t="t" l="l"/>
              <a:pathLst>
                <a:path h="339828" w="4816592">
                  <a:moveTo>
                    <a:pt x="0" y="0"/>
                  </a:moveTo>
                  <a:lnTo>
                    <a:pt x="4816592" y="0"/>
                  </a:lnTo>
                  <a:lnTo>
                    <a:pt x="4816592" y="339828"/>
                  </a:lnTo>
                  <a:lnTo>
                    <a:pt x="0" y="339828"/>
                  </a:lnTo>
                  <a:close/>
                </a:path>
              </a:pathLst>
            </a:custGeom>
            <a:solidFill>
              <a:srgbClr val="0E2F5F"/>
            </a:solidFill>
            <a:ln cap="sq">
              <a:noFill/>
              <a:prstDash val="solid"/>
              <a:miter/>
            </a:ln>
          </p:spPr>
        </p:sp>
        <p:sp>
          <p:nvSpPr>
            <p:cNvPr name="TextBox 15" id="15"/>
            <p:cNvSpPr txBox="true"/>
            <p:nvPr/>
          </p:nvSpPr>
          <p:spPr>
            <a:xfrm>
              <a:off x="0" y="-47625"/>
              <a:ext cx="4816593" cy="387453"/>
            </a:xfrm>
            <a:prstGeom prst="rect">
              <a:avLst/>
            </a:prstGeom>
          </p:spPr>
          <p:txBody>
            <a:bodyPr anchor="ctr" rtlCol="false" tIns="50800" lIns="50800" bIns="50800" rIns="50800"/>
            <a:lstStyle/>
            <a:p>
              <a:pPr algn="ctr" marL="0" indent="0" lvl="0">
                <a:lnSpc>
                  <a:spcPts val="2800"/>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59686" y="5143500"/>
            <a:ext cx="14540478" cy="3062447"/>
            <a:chOff x="0" y="0"/>
            <a:chExt cx="3829591" cy="806571"/>
          </a:xfrm>
        </p:grpSpPr>
        <p:sp>
          <p:nvSpPr>
            <p:cNvPr name="Freeform 3" id="3"/>
            <p:cNvSpPr/>
            <p:nvPr/>
          </p:nvSpPr>
          <p:spPr>
            <a:xfrm flipH="false" flipV="false" rot="0">
              <a:off x="0" y="0"/>
              <a:ext cx="3829591" cy="806571"/>
            </a:xfrm>
            <a:custGeom>
              <a:avLst/>
              <a:gdLst/>
              <a:ahLst/>
              <a:cxnLst/>
              <a:rect r="r" b="b" t="t" l="l"/>
              <a:pathLst>
                <a:path h="806571" w="3829591">
                  <a:moveTo>
                    <a:pt x="7987" y="0"/>
                  </a:moveTo>
                  <a:lnTo>
                    <a:pt x="3821604" y="0"/>
                  </a:lnTo>
                  <a:cubicBezTo>
                    <a:pt x="3823723" y="0"/>
                    <a:pt x="3825754" y="841"/>
                    <a:pt x="3827252" y="2339"/>
                  </a:cubicBezTo>
                  <a:cubicBezTo>
                    <a:pt x="3828750" y="3837"/>
                    <a:pt x="3829591" y="5868"/>
                    <a:pt x="3829591" y="7987"/>
                  </a:cubicBezTo>
                  <a:lnTo>
                    <a:pt x="3829591" y="798584"/>
                  </a:lnTo>
                  <a:cubicBezTo>
                    <a:pt x="3829591" y="800702"/>
                    <a:pt x="3828750" y="802734"/>
                    <a:pt x="3827252" y="804231"/>
                  </a:cubicBezTo>
                  <a:cubicBezTo>
                    <a:pt x="3825754" y="805729"/>
                    <a:pt x="3823723" y="806571"/>
                    <a:pt x="3821604" y="806571"/>
                  </a:cubicBezTo>
                  <a:lnTo>
                    <a:pt x="7987" y="806571"/>
                  </a:lnTo>
                  <a:cubicBezTo>
                    <a:pt x="5868" y="806571"/>
                    <a:pt x="3837" y="805729"/>
                    <a:pt x="2339" y="804231"/>
                  </a:cubicBezTo>
                  <a:cubicBezTo>
                    <a:pt x="841" y="802734"/>
                    <a:pt x="0" y="800702"/>
                    <a:pt x="0" y="798584"/>
                  </a:cubicBezTo>
                  <a:lnTo>
                    <a:pt x="0" y="7987"/>
                  </a:lnTo>
                  <a:cubicBezTo>
                    <a:pt x="0" y="5868"/>
                    <a:pt x="841" y="3837"/>
                    <a:pt x="2339" y="2339"/>
                  </a:cubicBezTo>
                  <a:cubicBezTo>
                    <a:pt x="3837" y="841"/>
                    <a:pt x="5868" y="0"/>
                    <a:pt x="7987" y="0"/>
                  </a:cubicBezTo>
                  <a:close/>
                </a:path>
              </a:pathLst>
            </a:custGeom>
            <a:solidFill>
              <a:srgbClr val="E1EDFC"/>
            </a:solidFill>
            <a:ln cap="sq">
              <a:noFill/>
              <a:prstDash val="solid"/>
              <a:miter/>
            </a:ln>
          </p:spPr>
        </p:sp>
        <p:sp>
          <p:nvSpPr>
            <p:cNvPr name="TextBox 4" id="4"/>
            <p:cNvSpPr txBox="true"/>
            <p:nvPr/>
          </p:nvSpPr>
          <p:spPr>
            <a:xfrm>
              <a:off x="0" y="-47625"/>
              <a:ext cx="3829591" cy="854196"/>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8704988" y="6334520"/>
            <a:ext cx="4048806" cy="665701"/>
            <a:chOff x="0" y="0"/>
            <a:chExt cx="1066352" cy="175329"/>
          </a:xfrm>
        </p:grpSpPr>
        <p:sp>
          <p:nvSpPr>
            <p:cNvPr name="Freeform 6" id="6"/>
            <p:cNvSpPr/>
            <p:nvPr/>
          </p:nvSpPr>
          <p:spPr>
            <a:xfrm flipH="false" flipV="false" rot="0">
              <a:off x="0" y="0"/>
              <a:ext cx="1066352" cy="175329"/>
            </a:xfrm>
            <a:custGeom>
              <a:avLst/>
              <a:gdLst/>
              <a:ahLst/>
              <a:cxnLst/>
              <a:rect r="r" b="b" t="t" l="l"/>
              <a:pathLst>
                <a:path h="175329" w="1066352">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7" id="7"/>
            <p:cNvSpPr txBox="true"/>
            <p:nvPr/>
          </p:nvSpPr>
          <p:spPr>
            <a:xfrm>
              <a:off x="0" y="-47625"/>
              <a:ext cx="1066352" cy="222954"/>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4460826" y="6330995"/>
            <a:ext cx="4048806" cy="665701"/>
            <a:chOff x="0" y="0"/>
            <a:chExt cx="1066352" cy="175329"/>
          </a:xfrm>
        </p:grpSpPr>
        <p:sp>
          <p:nvSpPr>
            <p:cNvPr name="Freeform 9" id="9"/>
            <p:cNvSpPr/>
            <p:nvPr/>
          </p:nvSpPr>
          <p:spPr>
            <a:xfrm flipH="false" flipV="false" rot="0">
              <a:off x="0" y="0"/>
              <a:ext cx="1066352" cy="175329"/>
            </a:xfrm>
            <a:custGeom>
              <a:avLst/>
              <a:gdLst/>
              <a:ahLst/>
              <a:cxnLst/>
              <a:rect r="r" b="b" t="t" l="l"/>
              <a:pathLst>
                <a:path h="175329" w="1066352">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10" id="10"/>
            <p:cNvSpPr txBox="true"/>
            <p:nvPr/>
          </p:nvSpPr>
          <p:spPr>
            <a:xfrm>
              <a:off x="0" y="-47625"/>
              <a:ext cx="1066352" cy="222954"/>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2949149" y="6324995"/>
            <a:ext cx="4048806" cy="665701"/>
            <a:chOff x="0" y="0"/>
            <a:chExt cx="1066352" cy="175329"/>
          </a:xfrm>
        </p:grpSpPr>
        <p:sp>
          <p:nvSpPr>
            <p:cNvPr name="Freeform 12" id="12"/>
            <p:cNvSpPr/>
            <p:nvPr/>
          </p:nvSpPr>
          <p:spPr>
            <a:xfrm flipH="false" flipV="false" rot="0">
              <a:off x="0" y="0"/>
              <a:ext cx="1066352" cy="175329"/>
            </a:xfrm>
            <a:custGeom>
              <a:avLst/>
              <a:gdLst/>
              <a:ahLst/>
              <a:cxnLst/>
              <a:rect r="r" b="b" t="t" l="l"/>
              <a:pathLst>
                <a:path h="175329" w="1066352">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13" id="13"/>
            <p:cNvSpPr txBox="true"/>
            <p:nvPr/>
          </p:nvSpPr>
          <p:spPr>
            <a:xfrm>
              <a:off x="0" y="-47625"/>
              <a:ext cx="1066352" cy="222954"/>
            </a:xfrm>
            <a:prstGeom prst="rect">
              <a:avLst/>
            </a:prstGeom>
          </p:spPr>
          <p:txBody>
            <a:bodyPr anchor="ctr" rtlCol="false" tIns="50800" lIns="50800" bIns="50800" rIns="50800"/>
            <a:lstStyle/>
            <a:p>
              <a:pPr algn="ctr">
                <a:lnSpc>
                  <a:spcPts val="2800"/>
                </a:lnSpc>
              </a:pPr>
            </a:p>
          </p:txBody>
        </p:sp>
      </p:grpSp>
      <p:sp>
        <p:nvSpPr>
          <p:cNvPr name="AutoShape 14" id="14"/>
          <p:cNvSpPr/>
          <p:nvPr/>
        </p:nvSpPr>
        <p:spPr>
          <a:xfrm>
            <a:off x="6598430" y="5409616"/>
            <a:ext cx="12960534" cy="0"/>
          </a:xfrm>
          <a:prstGeom prst="line">
            <a:avLst/>
          </a:prstGeom>
          <a:ln cap="flat" w="38100">
            <a:solidFill>
              <a:srgbClr val="5188CC"/>
            </a:solidFill>
            <a:prstDash val="solid"/>
            <a:headEnd type="none" len="sm" w="sm"/>
            <a:tailEnd type="none" len="sm" w="sm"/>
          </a:ln>
        </p:spPr>
      </p:sp>
      <p:grpSp>
        <p:nvGrpSpPr>
          <p:cNvPr name="Group 15" id="15"/>
          <p:cNvGrpSpPr/>
          <p:nvPr/>
        </p:nvGrpSpPr>
        <p:grpSpPr>
          <a:xfrm rot="0">
            <a:off x="6039754" y="5201918"/>
            <a:ext cx="890951" cy="89095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8" id="18"/>
          <p:cNvGrpSpPr/>
          <p:nvPr/>
        </p:nvGrpSpPr>
        <p:grpSpPr>
          <a:xfrm rot="0">
            <a:off x="10293440" y="5159034"/>
            <a:ext cx="890951" cy="89095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1" id="21"/>
          <p:cNvGrpSpPr/>
          <p:nvPr/>
        </p:nvGrpSpPr>
        <p:grpSpPr>
          <a:xfrm rot="0">
            <a:off x="14547127" y="5116151"/>
            <a:ext cx="890951" cy="89095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24" id="24"/>
          <p:cNvSpPr/>
          <p:nvPr/>
        </p:nvSpPr>
        <p:spPr>
          <a:xfrm flipH="false" flipV="false" rot="5400000">
            <a:off x="6299860" y="5452500"/>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5400000">
            <a:off x="10544022" y="5409616"/>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5400000">
            <a:off x="14788183" y="5366732"/>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7" id="27"/>
          <p:cNvGrpSpPr/>
          <p:nvPr/>
        </p:nvGrpSpPr>
        <p:grpSpPr>
          <a:xfrm rot="0">
            <a:off x="-64480" y="-27349"/>
            <a:ext cx="3176441" cy="10287000"/>
            <a:chOff x="0" y="0"/>
            <a:chExt cx="492114" cy="1593725"/>
          </a:xfrm>
        </p:grpSpPr>
        <p:sp>
          <p:nvSpPr>
            <p:cNvPr name="Freeform 28" id="28"/>
            <p:cNvSpPr/>
            <p:nvPr/>
          </p:nvSpPr>
          <p:spPr>
            <a:xfrm flipH="false" flipV="false" rot="0">
              <a:off x="0" y="0"/>
              <a:ext cx="492114" cy="1593725"/>
            </a:xfrm>
            <a:custGeom>
              <a:avLst/>
              <a:gdLst/>
              <a:ahLst/>
              <a:cxnLst/>
              <a:rect r="r" b="b" t="t" l="l"/>
              <a:pathLst>
                <a:path h="1593725" w="492114">
                  <a:moveTo>
                    <a:pt x="0" y="0"/>
                  </a:moveTo>
                  <a:lnTo>
                    <a:pt x="492114" y="0"/>
                  </a:lnTo>
                  <a:lnTo>
                    <a:pt x="492114" y="1593725"/>
                  </a:lnTo>
                  <a:lnTo>
                    <a:pt x="0" y="1593725"/>
                  </a:lnTo>
                  <a:close/>
                </a:path>
              </a:pathLst>
            </a:custGeom>
            <a:blipFill>
              <a:blip r:embed="rId4"/>
              <a:stretch>
                <a:fillRect l="-192586" t="0" r="-192586" b="0"/>
              </a:stretch>
            </a:blipFill>
          </p:spPr>
        </p:sp>
      </p:grpSp>
      <p:sp>
        <p:nvSpPr>
          <p:cNvPr name="Freeform 29" id="29"/>
          <p:cNvSpPr/>
          <p:nvPr/>
        </p:nvSpPr>
        <p:spPr>
          <a:xfrm flipH="false" flipV="false" rot="0">
            <a:off x="4243241" y="-184593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16032840" y="8879212"/>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6397307" y="2181479"/>
            <a:ext cx="8293429" cy="2050739"/>
          </a:xfrm>
          <a:custGeom>
            <a:avLst/>
            <a:gdLst/>
            <a:ahLst/>
            <a:cxnLst/>
            <a:rect r="r" b="b" t="t" l="l"/>
            <a:pathLst>
              <a:path h="2050739" w="8293429">
                <a:moveTo>
                  <a:pt x="0" y="0"/>
                </a:moveTo>
                <a:lnTo>
                  <a:pt x="8293429" y="0"/>
                </a:lnTo>
                <a:lnTo>
                  <a:pt x="8293429" y="2050739"/>
                </a:lnTo>
                <a:lnTo>
                  <a:pt x="0" y="20507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32" id="32"/>
          <p:cNvGrpSpPr/>
          <p:nvPr/>
        </p:nvGrpSpPr>
        <p:grpSpPr>
          <a:xfrm rot="0">
            <a:off x="8778643" y="2903128"/>
            <a:ext cx="4048806" cy="665701"/>
            <a:chOff x="0" y="0"/>
            <a:chExt cx="1066352" cy="175329"/>
          </a:xfrm>
        </p:grpSpPr>
        <p:sp>
          <p:nvSpPr>
            <p:cNvPr name="Freeform 33" id="33"/>
            <p:cNvSpPr/>
            <p:nvPr/>
          </p:nvSpPr>
          <p:spPr>
            <a:xfrm flipH="false" flipV="false" rot="0">
              <a:off x="0" y="0"/>
              <a:ext cx="1066352" cy="175329"/>
            </a:xfrm>
            <a:custGeom>
              <a:avLst/>
              <a:gdLst/>
              <a:ahLst/>
              <a:cxnLst/>
              <a:rect r="r" b="b" t="t" l="l"/>
              <a:pathLst>
                <a:path h="175329" w="1066352">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34" id="34"/>
            <p:cNvSpPr txBox="true"/>
            <p:nvPr/>
          </p:nvSpPr>
          <p:spPr>
            <a:xfrm>
              <a:off x="0" y="-47625"/>
              <a:ext cx="1066352" cy="222954"/>
            </a:xfrm>
            <a:prstGeom prst="rect">
              <a:avLst/>
            </a:prstGeom>
          </p:spPr>
          <p:txBody>
            <a:bodyPr anchor="ctr" rtlCol="false" tIns="50800" lIns="50800" bIns="50800" rIns="50800"/>
            <a:lstStyle/>
            <a:p>
              <a:pPr algn="ctr">
                <a:lnSpc>
                  <a:spcPts val="3360"/>
                </a:lnSpc>
              </a:pPr>
              <a:r>
                <a:rPr lang="en-US" b="true" sz="2400">
                  <a:solidFill>
                    <a:srgbClr val="FFFFFF"/>
                  </a:solidFill>
                  <a:latin typeface="Aileron Bold"/>
                  <a:ea typeface="Aileron Bold"/>
                  <a:cs typeface="Aileron Bold"/>
                  <a:sym typeface="Aileron Bold"/>
                </a:rPr>
                <a:t>Hemashri U</a:t>
              </a:r>
            </a:p>
          </p:txBody>
        </p:sp>
      </p:grpSp>
      <p:sp>
        <p:nvSpPr>
          <p:cNvPr name="TextBox 35" id="35"/>
          <p:cNvSpPr txBox="true"/>
          <p:nvPr/>
        </p:nvSpPr>
        <p:spPr>
          <a:xfrm rot="0">
            <a:off x="9420783" y="500380"/>
            <a:ext cx="7838517" cy="928624"/>
          </a:xfrm>
          <a:prstGeom prst="rect">
            <a:avLst/>
          </a:prstGeom>
        </p:spPr>
        <p:txBody>
          <a:bodyPr anchor="t" rtlCol="false" tIns="0" lIns="0" bIns="0" rIns="0">
            <a:spAutoFit/>
          </a:bodyPr>
          <a:lstStyle/>
          <a:p>
            <a:pPr algn="r" marL="0" indent="0" lvl="0">
              <a:lnSpc>
                <a:spcPts val="7492"/>
              </a:lnSpc>
              <a:spcBef>
                <a:spcPct val="0"/>
              </a:spcBef>
            </a:pPr>
            <a:r>
              <a:rPr lang="en-US" b="true" sz="5899">
                <a:solidFill>
                  <a:srgbClr val="0E2F5F"/>
                </a:solidFill>
                <a:latin typeface="Akzidenz-Grotesk Heavy"/>
                <a:ea typeface="Akzidenz-Grotesk Heavy"/>
                <a:cs typeface="Akzidenz-Grotesk Heavy"/>
                <a:sym typeface="Akzidenz-Grotesk Heavy"/>
              </a:rPr>
              <a:t>MEET OUR TEAM</a:t>
            </a:r>
          </a:p>
        </p:txBody>
      </p:sp>
      <p:sp>
        <p:nvSpPr>
          <p:cNvPr name="TextBox 36" id="36"/>
          <p:cNvSpPr txBox="true"/>
          <p:nvPr/>
        </p:nvSpPr>
        <p:spPr>
          <a:xfrm rot="0">
            <a:off x="8778643" y="6475049"/>
            <a:ext cx="3920547" cy="372743"/>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Heavy"/>
                <a:ea typeface="Aileron Heavy"/>
                <a:cs typeface="Aileron Heavy"/>
                <a:sym typeface="Aileron Heavy"/>
              </a:rPr>
              <a:t>Himeshwar N</a:t>
            </a:r>
          </a:p>
        </p:txBody>
      </p:sp>
      <p:sp>
        <p:nvSpPr>
          <p:cNvPr name="TextBox 37" id="37"/>
          <p:cNvSpPr txBox="true"/>
          <p:nvPr/>
        </p:nvSpPr>
        <p:spPr>
          <a:xfrm rot="0">
            <a:off x="4898976" y="6471524"/>
            <a:ext cx="3191556" cy="372743"/>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Heavy"/>
                <a:ea typeface="Aileron Heavy"/>
                <a:cs typeface="Aileron Heavy"/>
                <a:sym typeface="Aileron Heavy"/>
              </a:rPr>
              <a:t>Harshitha M A</a:t>
            </a:r>
          </a:p>
        </p:txBody>
      </p:sp>
      <p:sp>
        <p:nvSpPr>
          <p:cNvPr name="TextBox 38" id="38"/>
          <p:cNvSpPr txBox="true"/>
          <p:nvPr/>
        </p:nvSpPr>
        <p:spPr>
          <a:xfrm rot="0">
            <a:off x="13368698" y="6448948"/>
            <a:ext cx="3209709" cy="372743"/>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Heavy"/>
                <a:ea typeface="Aileron Heavy"/>
                <a:cs typeface="Aileron Heavy"/>
                <a:sym typeface="Aileron Heavy"/>
              </a:rPr>
              <a:t>Hemnath V</a:t>
            </a:r>
          </a:p>
        </p:txBody>
      </p:sp>
      <p:sp>
        <p:nvSpPr>
          <p:cNvPr name="TextBox 39" id="39"/>
          <p:cNvSpPr txBox="true"/>
          <p:nvPr/>
        </p:nvSpPr>
        <p:spPr>
          <a:xfrm rot="0">
            <a:off x="5684352" y="7188939"/>
            <a:ext cx="3020636" cy="349248"/>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Bold"/>
                <a:ea typeface="Aileron Bold"/>
                <a:cs typeface="Aileron Bold"/>
                <a:sym typeface="Aileron Bold"/>
              </a:rPr>
              <a:t>230701112</a:t>
            </a:r>
          </a:p>
        </p:txBody>
      </p:sp>
      <p:sp>
        <p:nvSpPr>
          <p:cNvPr name="TextBox 40" id="40"/>
          <p:cNvSpPr txBox="true"/>
          <p:nvPr/>
        </p:nvSpPr>
        <p:spPr>
          <a:xfrm rot="0">
            <a:off x="9928514" y="7188939"/>
            <a:ext cx="3020636" cy="349248"/>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Bold"/>
                <a:ea typeface="Aileron Bold"/>
                <a:cs typeface="Aileron Bold"/>
                <a:sym typeface="Aileron Bold"/>
              </a:rPr>
              <a:t>230701116</a:t>
            </a:r>
          </a:p>
        </p:txBody>
      </p:sp>
      <p:sp>
        <p:nvSpPr>
          <p:cNvPr name="TextBox 41" id="41"/>
          <p:cNvSpPr txBox="true"/>
          <p:nvPr/>
        </p:nvSpPr>
        <p:spPr>
          <a:xfrm rot="0">
            <a:off x="14261178" y="7188939"/>
            <a:ext cx="3020636" cy="349248"/>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Bold"/>
                <a:ea typeface="Aileron Bold"/>
                <a:cs typeface="Aileron Bold"/>
                <a:sym typeface="Aileron Bold"/>
              </a:rPr>
              <a:t>230701115</a:t>
            </a:r>
          </a:p>
        </p:txBody>
      </p:sp>
      <p:sp>
        <p:nvSpPr>
          <p:cNvPr name="TextBox 42" id="42"/>
          <p:cNvSpPr txBox="true"/>
          <p:nvPr/>
        </p:nvSpPr>
        <p:spPr>
          <a:xfrm rot="0">
            <a:off x="7378664" y="4219702"/>
            <a:ext cx="5829552" cy="685673"/>
          </a:xfrm>
          <a:prstGeom prst="rect">
            <a:avLst/>
          </a:prstGeom>
        </p:spPr>
        <p:txBody>
          <a:bodyPr anchor="t" rtlCol="false" tIns="0" lIns="0" bIns="0" rIns="0">
            <a:spAutoFit/>
          </a:bodyPr>
          <a:lstStyle/>
          <a:p>
            <a:pPr algn="r" marL="0" indent="0" lvl="0">
              <a:lnSpc>
                <a:spcPts val="5461"/>
              </a:lnSpc>
              <a:spcBef>
                <a:spcPct val="0"/>
              </a:spcBef>
            </a:pPr>
            <a:r>
              <a:rPr lang="en-US" b="true" sz="4300">
                <a:solidFill>
                  <a:srgbClr val="0E2F5F"/>
                </a:solidFill>
                <a:latin typeface="Akzidenz-Grotesk Heavy"/>
                <a:ea typeface="Akzidenz-Grotesk Heavy"/>
                <a:cs typeface="Akzidenz-Grotesk Heavy"/>
                <a:sym typeface="Akzidenz-Grotesk Heavy"/>
              </a:rPr>
              <a:t>TEAM MEMBERS</a:t>
            </a:r>
          </a:p>
        </p:txBody>
      </p:sp>
      <p:sp>
        <p:nvSpPr>
          <p:cNvPr name="TextBox 43" id="43"/>
          <p:cNvSpPr txBox="true"/>
          <p:nvPr/>
        </p:nvSpPr>
        <p:spPr>
          <a:xfrm rot="0">
            <a:off x="8956633" y="2143379"/>
            <a:ext cx="3564565" cy="685673"/>
          </a:xfrm>
          <a:prstGeom prst="rect">
            <a:avLst/>
          </a:prstGeom>
        </p:spPr>
        <p:txBody>
          <a:bodyPr anchor="t" rtlCol="false" tIns="0" lIns="0" bIns="0" rIns="0">
            <a:spAutoFit/>
          </a:bodyPr>
          <a:lstStyle/>
          <a:p>
            <a:pPr algn="r" marL="0" indent="0" lvl="0">
              <a:lnSpc>
                <a:spcPts val="5461"/>
              </a:lnSpc>
              <a:spcBef>
                <a:spcPct val="0"/>
              </a:spcBef>
            </a:pPr>
            <a:r>
              <a:rPr lang="en-US" b="true" sz="4300">
                <a:solidFill>
                  <a:srgbClr val="0E2F5F"/>
                </a:solidFill>
                <a:latin typeface="Akzidenz-Grotesk Heavy"/>
                <a:ea typeface="Akzidenz-Grotesk Heavy"/>
                <a:cs typeface="Akzidenz-Grotesk Heavy"/>
                <a:sym typeface="Akzidenz-Grotesk Heavy"/>
              </a:rPr>
              <a:t>TEAM LEAD</a:t>
            </a:r>
          </a:p>
        </p:txBody>
      </p:sp>
      <p:sp>
        <p:nvSpPr>
          <p:cNvPr name="TextBox 44" id="44"/>
          <p:cNvSpPr txBox="true"/>
          <p:nvPr/>
        </p:nvSpPr>
        <p:spPr>
          <a:xfrm rot="0">
            <a:off x="9928514" y="3714879"/>
            <a:ext cx="1510318" cy="349248"/>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Bold"/>
                <a:ea typeface="Aileron Bold"/>
                <a:cs typeface="Aileron Bold"/>
                <a:sym typeface="Aileron Bold"/>
              </a:rPr>
              <a:t>230701114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70629" y="4392170"/>
            <a:ext cx="5650143" cy="5894830"/>
            <a:chOff x="0" y="0"/>
            <a:chExt cx="1488104" cy="1552548"/>
          </a:xfrm>
        </p:grpSpPr>
        <p:sp>
          <p:nvSpPr>
            <p:cNvPr name="Freeform 4" id="4"/>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5" id="5"/>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470629" y="1082885"/>
            <a:ext cx="5650143" cy="56501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2628" t="0" r="-22628" b="0"/>
              </a:stretch>
            </a:blipFill>
          </p:spPr>
        </p:sp>
      </p:grpSp>
      <p:grpSp>
        <p:nvGrpSpPr>
          <p:cNvPr name="Group 8" id="8"/>
          <p:cNvGrpSpPr/>
          <p:nvPr/>
        </p:nvGrpSpPr>
        <p:grpSpPr>
          <a:xfrm rot="0">
            <a:off x="4648406" y="1028700"/>
            <a:ext cx="1858734" cy="18587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5277754" y="1509529"/>
            <a:ext cx="600038" cy="897076"/>
          </a:xfrm>
          <a:custGeom>
            <a:avLst/>
            <a:gdLst/>
            <a:ahLst/>
            <a:cxnLst/>
            <a:rect r="r" b="b" t="t" l="l"/>
            <a:pathLst>
              <a:path h="897076" w="600038">
                <a:moveTo>
                  <a:pt x="0" y="0"/>
                </a:moveTo>
                <a:lnTo>
                  <a:pt x="600038" y="0"/>
                </a:lnTo>
                <a:lnTo>
                  <a:pt x="600038" y="897076"/>
                </a:lnTo>
                <a:lnTo>
                  <a:pt x="0" y="8970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6264511" y="5348601"/>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6507140" y="3312593"/>
            <a:ext cx="11029494" cy="5059043"/>
          </a:xfrm>
          <a:prstGeom prst="rect">
            <a:avLst/>
          </a:prstGeom>
        </p:spPr>
        <p:txBody>
          <a:bodyPr anchor="t" rtlCol="false" tIns="0" lIns="0" bIns="0" rIns="0">
            <a:spAutoFit/>
          </a:bodyPr>
          <a:lstStyle/>
          <a:p>
            <a:pPr algn="just">
              <a:lnSpc>
                <a:spcPts val="3080"/>
              </a:lnSpc>
            </a:pPr>
            <a:r>
              <a:rPr lang="en-US" sz="2200" b="true">
                <a:solidFill>
                  <a:srgbClr val="021828"/>
                </a:solidFill>
                <a:latin typeface="Aileron Bold"/>
                <a:ea typeface="Aileron Bold"/>
                <a:cs typeface="Aileron Bold"/>
                <a:sym typeface="Aileron Bold"/>
              </a:rPr>
              <a:t>Managing student leave requests efficiently is a challenge for educational institutions due to manual processing, delays, and lack of transparency. This project proposes an automate leave approval based on historical data, academic performance, attendance records, and institutional policies.</a:t>
            </a:r>
          </a:p>
          <a:p>
            <a:pPr algn="just">
              <a:lnSpc>
                <a:spcPts val="3080"/>
              </a:lnSpc>
            </a:pPr>
          </a:p>
          <a:p>
            <a:pPr algn="just">
              <a:lnSpc>
                <a:spcPts val="3080"/>
              </a:lnSpc>
            </a:pPr>
            <a:r>
              <a:rPr lang="en-US" sz="2200" b="true">
                <a:solidFill>
                  <a:srgbClr val="021828"/>
                </a:solidFill>
                <a:latin typeface="Aileron Bold"/>
                <a:ea typeface="Aileron Bold"/>
                <a:cs typeface="Aileron Bold"/>
                <a:sym typeface="Aileron Bold"/>
              </a:rPr>
              <a:t>The system provides a web application where students can submit leave requests, and faculty members can track and manage them. The ML model predicts leave approval probability by analyzing factors such as attendance percentage, exam schedules, previous leave history, and faculty feedback, ensuring a fair, data-driven, and automated approval process.</a:t>
            </a:r>
          </a:p>
          <a:p>
            <a:pPr algn="just">
              <a:lnSpc>
                <a:spcPts val="3080"/>
              </a:lnSpc>
            </a:pPr>
          </a:p>
          <a:p>
            <a:pPr algn="just">
              <a:lnSpc>
                <a:spcPts val="3080"/>
              </a:lnSpc>
            </a:pPr>
            <a:r>
              <a:rPr lang="en-US" sz="2200" b="true">
                <a:solidFill>
                  <a:srgbClr val="021828"/>
                </a:solidFill>
                <a:latin typeface="Aileron Bold"/>
                <a:ea typeface="Aileron Bold"/>
                <a:cs typeface="Aileron Bold"/>
                <a:sym typeface="Aileron Bold"/>
              </a:rPr>
              <a:t>This system minimizes manual workload for faculty, provides real-time leave tracking, and enhances student accountability.</a:t>
            </a:r>
          </a:p>
        </p:txBody>
      </p:sp>
      <p:sp>
        <p:nvSpPr>
          <p:cNvPr name="TextBox 14" id="14"/>
          <p:cNvSpPr txBox="true"/>
          <p:nvPr/>
        </p:nvSpPr>
        <p:spPr>
          <a:xfrm rot="0">
            <a:off x="6948563" y="1914212"/>
            <a:ext cx="4904983" cy="946686"/>
          </a:xfrm>
          <a:prstGeom prst="rect">
            <a:avLst/>
          </a:prstGeom>
        </p:spPr>
        <p:txBody>
          <a:bodyPr anchor="t" rtlCol="false" tIns="0" lIns="0" bIns="0" rIns="0">
            <a:spAutoFit/>
          </a:bodyPr>
          <a:lstStyle/>
          <a:p>
            <a:pPr algn="l">
              <a:lnSpc>
                <a:spcPts val="7619"/>
              </a:lnSpc>
            </a:pPr>
            <a:r>
              <a:rPr lang="en-US" sz="5999" b="true">
                <a:solidFill>
                  <a:srgbClr val="0E2F5F"/>
                </a:solidFill>
                <a:latin typeface="Akzidenz-Grotesk Heavy"/>
                <a:ea typeface="Akzidenz-Grotesk Heavy"/>
                <a:cs typeface="Akzidenz-Grotesk Heavy"/>
                <a:sym typeface="Akzidenz-Grotesk Heavy"/>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5242201" y="3925124"/>
            <a:ext cx="10040722" cy="3526394"/>
            <a:chOff x="0" y="0"/>
            <a:chExt cx="2644470" cy="928762"/>
          </a:xfrm>
        </p:grpSpPr>
        <p:sp>
          <p:nvSpPr>
            <p:cNvPr name="Freeform 3" id="3"/>
            <p:cNvSpPr/>
            <p:nvPr/>
          </p:nvSpPr>
          <p:spPr>
            <a:xfrm flipH="false" flipV="false" rot="0">
              <a:off x="0" y="0"/>
              <a:ext cx="2644470" cy="928762"/>
            </a:xfrm>
            <a:custGeom>
              <a:avLst/>
              <a:gdLst/>
              <a:ahLst/>
              <a:cxnLst/>
              <a:rect r="r" b="b" t="t" l="l"/>
              <a:pathLst>
                <a:path h="928762" w="2644470">
                  <a:moveTo>
                    <a:pt x="0" y="0"/>
                  </a:moveTo>
                  <a:lnTo>
                    <a:pt x="2644470" y="0"/>
                  </a:lnTo>
                  <a:lnTo>
                    <a:pt x="2644470" y="928762"/>
                  </a:lnTo>
                  <a:lnTo>
                    <a:pt x="0" y="928762"/>
                  </a:lnTo>
                  <a:close/>
                </a:path>
              </a:pathLst>
            </a:custGeom>
            <a:solidFill>
              <a:srgbClr val="CDD6FF"/>
            </a:solidFill>
          </p:spPr>
        </p:sp>
        <p:sp>
          <p:nvSpPr>
            <p:cNvPr name="TextBox 4" id="4"/>
            <p:cNvSpPr txBox="true"/>
            <p:nvPr/>
          </p:nvSpPr>
          <p:spPr>
            <a:xfrm>
              <a:off x="0" y="-47625"/>
              <a:ext cx="2644470" cy="976387"/>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6462975" y="6015583"/>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077094" y="1839609"/>
            <a:ext cx="600038" cy="897076"/>
          </a:xfrm>
          <a:custGeom>
            <a:avLst/>
            <a:gdLst/>
            <a:ahLst/>
            <a:cxnLst/>
            <a:rect r="r" b="b" t="t" l="l"/>
            <a:pathLst>
              <a:path h="897076" w="600038">
                <a:moveTo>
                  <a:pt x="0" y="0"/>
                </a:moveTo>
                <a:lnTo>
                  <a:pt x="600039" y="0"/>
                </a:lnTo>
                <a:lnTo>
                  <a:pt x="600039" y="897077"/>
                </a:lnTo>
                <a:lnTo>
                  <a:pt x="0" y="8970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6274917">
            <a:off x="13534216" y="4675050"/>
            <a:ext cx="2934259" cy="936900"/>
          </a:xfrm>
          <a:custGeom>
            <a:avLst/>
            <a:gdLst/>
            <a:ahLst/>
            <a:cxnLst/>
            <a:rect r="r" b="b" t="t" l="l"/>
            <a:pathLst>
              <a:path h="936900" w="2934259">
                <a:moveTo>
                  <a:pt x="0" y="0"/>
                </a:moveTo>
                <a:lnTo>
                  <a:pt x="2934259" y="0"/>
                </a:lnTo>
                <a:lnTo>
                  <a:pt x="2934259" y="936900"/>
                </a:lnTo>
                <a:lnTo>
                  <a:pt x="0" y="936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001345" y="6825593"/>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9" id="9"/>
          <p:cNvGraphicFramePr>
            <a:graphicFrameLocks noGrp="true"/>
          </p:cNvGraphicFramePr>
          <p:nvPr/>
        </p:nvGraphicFramePr>
        <p:xfrm>
          <a:off x="2710322" y="1509909"/>
          <a:ext cx="12583688" cy="8350266"/>
        </p:xfrm>
        <a:graphic>
          <a:graphicData uri="http://schemas.openxmlformats.org/drawingml/2006/table">
            <a:tbl>
              <a:tblPr/>
              <a:tblGrid>
                <a:gridCol w="2973031"/>
                <a:gridCol w="4791514"/>
                <a:gridCol w="4819144"/>
              </a:tblGrid>
              <a:tr h="879135">
                <a:tc>
                  <a:txBody>
                    <a:bodyPr anchor="t" rtlCol="false"/>
                    <a:lstStyle/>
                    <a:p>
                      <a:pPr algn="ctr">
                        <a:lnSpc>
                          <a:spcPts val="2800"/>
                        </a:lnSpc>
                        <a:defRPr/>
                      </a:pPr>
                      <a:r>
                        <a:rPr lang="en-US" sz="2000" b="true">
                          <a:solidFill>
                            <a:srgbClr val="0E2F5F"/>
                          </a:solidFill>
                          <a:latin typeface="Aileron Bold"/>
                          <a:ea typeface="Aileron Bold"/>
                          <a:cs typeface="Aileron Bold"/>
                          <a:sym typeface="Aileron Bold"/>
                        </a:rPr>
                        <a:t>APPS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2800"/>
                        </a:lnSpc>
                        <a:defRPr/>
                      </a:pPr>
                      <a:r>
                        <a:rPr lang="en-US" sz="2000" b="true">
                          <a:solidFill>
                            <a:srgbClr val="0E2F5F"/>
                          </a:solidFill>
                          <a:latin typeface="Aileron Bold"/>
                          <a:ea typeface="Aileron Bold"/>
                          <a:cs typeface="Aileron Bold"/>
                          <a:sym typeface="Aileron Bold"/>
                        </a:rPr>
                        <a:t>CURRENT LIMITATIONS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2800"/>
                        </a:lnSpc>
                        <a:defRPr/>
                      </a:pPr>
                      <a:r>
                        <a:rPr lang="en-US" sz="2000" b="true">
                          <a:solidFill>
                            <a:srgbClr val="0E2F5F"/>
                          </a:solidFill>
                          <a:latin typeface="Aileron Bold"/>
                          <a:ea typeface="Aileron Bold"/>
                          <a:cs typeface="Aileron Bold"/>
                          <a:sym typeface="Aileron Bold"/>
                        </a:rPr>
                        <a:t>SOLUTION</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1626879">
                <a:tc>
                  <a:txBody>
                    <a:bodyPr anchor="t" rtlCol="false"/>
                    <a:lstStyle/>
                    <a:p>
                      <a:pPr algn="ctr">
                        <a:lnSpc>
                          <a:spcPts val="2800"/>
                        </a:lnSpc>
                        <a:defRPr/>
                      </a:pPr>
                      <a:r>
                        <a:rPr lang="en-US" sz="2000">
                          <a:solidFill>
                            <a:srgbClr val="0E2F5F"/>
                          </a:solidFill>
                          <a:latin typeface="Archivo Black"/>
                          <a:ea typeface="Archivo Black"/>
                          <a:cs typeface="Archivo Black"/>
                          <a:sym typeface="Archivo Black"/>
                        </a:rPr>
                        <a:t>Ed-Admin</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l">
                        <a:lnSpc>
                          <a:spcPts val="2659"/>
                        </a:lnSpc>
                        <a:defRPr/>
                      </a:pPr>
                      <a:r>
                        <a:rPr lang="en-US" sz="1899">
                          <a:solidFill>
                            <a:srgbClr val="0E2F5F"/>
                          </a:solidFill>
                          <a:latin typeface="Aileron"/>
                          <a:ea typeface="Aileron"/>
                          <a:cs typeface="Aileron"/>
                          <a:sym typeface="Aileron"/>
                        </a:rPr>
                        <a:t>Complex Interface: The system can be overwhelming due to the number of features included.</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l">
                        <a:lnSpc>
                          <a:spcPts val="2659"/>
                        </a:lnSpc>
                        <a:defRPr/>
                      </a:pPr>
                      <a:r>
                        <a:rPr lang="en-US" sz="1899">
                          <a:solidFill>
                            <a:srgbClr val="0E2F5F"/>
                          </a:solidFill>
                          <a:latin typeface="Aileron"/>
                          <a:ea typeface="Aileron"/>
                          <a:cs typeface="Aileron"/>
                          <a:sym typeface="Aileron"/>
                        </a:rPr>
                        <a:t>Simplified Interface – User-friendly and easy to navigate.</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308709">
                <a:tc>
                  <a:txBody>
                    <a:bodyPr anchor="t" rtlCol="false"/>
                    <a:lstStyle/>
                    <a:p>
                      <a:pPr algn="ctr">
                        <a:lnSpc>
                          <a:spcPts val="2939"/>
                        </a:lnSpc>
                        <a:defRPr/>
                      </a:pPr>
                      <a:r>
                        <a:rPr lang="en-US" sz="2099">
                          <a:solidFill>
                            <a:srgbClr val="0E2F5F"/>
                          </a:solidFill>
                          <a:latin typeface="Archivo Black"/>
                          <a:ea typeface="Archivo Black"/>
                          <a:cs typeface="Archivo Black"/>
                          <a:sym typeface="Archivo Black"/>
                        </a:rPr>
                        <a:t>Fedena</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l">
                        <a:lnSpc>
                          <a:spcPts val="2659"/>
                        </a:lnSpc>
                        <a:defRPr/>
                      </a:pPr>
                      <a:r>
                        <a:rPr lang="en-US" sz="1899">
                          <a:solidFill>
                            <a:srgbClr val="0E2F5F"/>
                          </a:solidFill>
                          <a:latin typeface="Aileron"/>
                          <a:ea typeface="Aileron"/>
                          <a:cs typeface="Aileron"/>
                          <a:sym typeface="Aileron"/>
                        </a:rPr>
                        <a:t>Shortage of attendance alert system is no present</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l">
                        <a:lnSpc>
                          <a:spcPts val="2659"/>
                        </a:lnSpc>
                        <a:defRPr/>
                      </a:pPr>
                      <a:r>
                        <a:rPr lang="en-US" sz="1899">
                          <a:solidFill>
                            <a:srgbClr val="0E2F5F"/>
                          </a:solidFill>
                          <a:latin typeface="Aileron"/>
                          <a:ea typeface="Aileron"/>
                          <a:cs typeface="Aileron"/>
                          <a:sym typeface="Aileron"/>
                        </a:rPr>
                        <a:t>Attendance Alerts – Real-time notifications for low attendance.</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510767">
                <a:tc>
                  <a:txBody>
                    <a:bodyPr anchor="t" rtlCol="false"/>
                    <a:lstStyle/>
                    <a:p>
                      <a:pPr algn="ctr">
                        <a:lnSpc>
                          <a:spcPts val="2799"/>
                        </a:lnSpc>
                        <a:defRPr/>
                      </a:pPr>
                      <a:r>
                        <a:rPr lang="en-US" sz="1999">
                          <a:solidFill>
                            <a:srgbClr val="0E2F5F"/>
                          </a:solidFill>
                          <a:latin typeface="Archivo Black"/>
                          <a:ea typeface="Archivo Black"/>
                          <a:cs typeface="Archivo Black"/>
                          <a:sym typeface="Archivo Black"/>
                        </a:rPr>
                        <a:t>My Class Campus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l">
                        <a:lnSpc>
                          <a:spcPts val="2659"/>
                        </a:lnSpc>
                        <a:defRPr/>
                      </a:pPr>
                      <a:r>
                        <a:rPr lang="en-US" sz="1899">
                          <a:solidFill>
                            <a:srgbClr val="0E2F5F"/>
                          </a:solidFill>
                          <a:latin typeface="Aileron"/>
                          <a:ea typeface="Aileron"/>
                          <a:cs typeface="Aileron"/>
                          <a:sym typeface="Aileron"/>
                        </a:rPr>
                        <a:t>No proper visual representation user for data representation (like attendance percentage)</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l">
                        <a:lnSpc>
                          <a:spcPts val="2659"/>
                        </a:lnSpc>
                        <a:defRPr/>
                      </a:pPr>
                      <a:r>
                        <a:rPr lang="en-US" sz="1899">
                          <a:solidFill>
                            <a:srgbClr val="0E2F5F"/>
                          </a:solidFill>
                          <a:latin typeface="Aileron"/>
                          <a:ea typeface="Aileron"/>
                          <a:cs typeface="Aileron"/>
                          <a:sym typeface="Aileron"/>
                        </a:rPr>
                        <a:t>Better Data Visualization – Graphs and charts for clear insights.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476555">
                <a:tc>
                  <a:txBody>
                    <a:bodyPr anchor="t" rtlCol="false"/>
                    <a:lstStyle/>
                    <a:p>
                      <a:pPr algn="ctr">
                        <a:lnSpc>
                          <a:spcPts val="2799"/>
                        </a:lnSpc>
                        <a:defRPr/>
                      </a:pPr>
                      <a:r>
                        <a:rPr lang="en-US" sz="1999">
                          <a:solidFill>
                            <a:srgbClr val="0E2F5F"/>
                          </a:solidFill>
                          <a:latin typeface="Archivo Black"/>
                          <a:ea typeface="Archivo Black"/>
                          <a:cs typeface="Archivo Black"/>
                          <a:sym typeface="Archivo Black"/>
                        </a:rPr>
                        <a:t>OpenSIS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l">
                        <a:lnSpc>
                          <a:spcPts val="2659"/>
                        </a:lnSpc>
                        <a:defRPr/>
                      </a:pPr>
                      <a:r>
                        <a:rPr lang="en-US" sz="1899">
                          <a:solidFill>
                            <a:srgbClr val="0E2F5F"/>
                          </a:solidFill>
                          <a:latin typeface="Aileron"/>
                          <a:ea typeface="Aileron"/>
                          <a:cs typeface="Aileron"/>
                          <a:sym typeface="Aileron"/>
                        </a:rPr>
                        <a:t>The open-source version lack many critical features available in the paid version</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l">
                        <a:lnSpc>
                          <a:spcPts val="2659"/>
                        </a:lnSpc>
                        <a:defRPr/>
                      </a:pPr>
                      <a:r>
                        <a:rPr lang="en-US" sz="1899">
                          <a:solidFill>
                            <a:srgbClr val="0E2F5F"/>
                          </a:solidFill>
                          <a:latin typeface="Aileron"/>
                          <a:ea typeface="Aileron"/>
                          <a:cs typeface="Aileron"/>
                          <a:sym typeface="Aileron"/>
                        </a:rPr>
                        <a:t>Full Feature Access- No limitations like the open-source version</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548221">
                <a:tc>
                  <a:txBody>
                    <a:bodyPr anchor="t" rtlCol="false"/>
                    <a:lstStyle/>
                    <a:p>
                      <a:pPr algn="ctr">
                        <a:lnSpc>
                          <a:spcPts val="2799"/>
                        </a:lnSpc>
                        <a:defRPr/>
                      </a:pPr>
                      <a:r>
                        <a:rPr lang="en-US" sz="1999">
                          <a:solidFill>
                            <a:srgbClr val="0E2F5F"/>
                          </a:solidFill>
                          <a:latin typeface="Archivo Black"/>
                          <a:ea typeface="Archivo Black"/>
                          <a:cs typeface="Archivo Black"/>
                          <a:sym typeface="Archivo Black"/>
                        </a:rPr>
                        <a:t>College Management</a:t>
                      </a:r>
                      <a:endParaRPr lang="en-US" sz="1100"/>
                    </a:p>
                    <a:p>
                      <a:pPr algn="ctr">
                        <a:lnSpc>
                          <a:spcPts val="2799"/>
                        </a:lnSpc>
                      </a:pPr>
                      <a:r>
                        <a:rPr lang="en-US" sz="1999">
                          <a:solidFill>
                            <a:srgbClr val="0E2F5F"/>
                          </a:solidFill>
                          <a:latin typeface="Archivo Black"/>
                          <a:ea typeface="Archivo Black"/>
                          <a:cs typeface="Archivo Black"/>
                          <a:sym typeface="Archivo Black"/>
                        </a:rPr>
                        <a:t>System</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l">
                        <a:lnSpc>
                          <a:spcPts val="2659"/>
                        </a:lnSpc>
                        <a:defRPr/>
                      </a:pPr>
                      <a:r>
                        <a:rPr lang="en-US" sz="1899">
                          <a:solidFill>
                            <a:srgbClr val="0E2F5F"/>
                          </a:solidFill>
                          <a:latin typeface="Aileron"/>
                          <a:ea typeface="Aileron"/>
                          <a:cs typeface="Aileron"/>
                          <a:sym typeface="Aileron"/>
                        </a:rPr>
                        <a:t>Some versions may not efficiently handle a large number of users.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l">
                        <a:lnSpc>
                          <a:spcPts val="2659"/>
                        </a:lnSpc>
                        <a:defRPr/>
                      </a:pPr>
                      <a:r>
                        <a:rPr lang="en-US" sz="1899">
                          <a:solidFill>
                            <a:srgbClr val="0E2F5F"/>
                          </a:solidFill>
                          <a:latin typeface="Aileron"/>
                          <a:ea typeface="Aileron"/>
                          <a:cs typeface="Aileron"/>
                          <a:sym typeface="Aileron"/>
                        </a:rPr>
                        <a:t>High Scalability – Efficiently handles a large number of users.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TextBox 10" id="10"/>
          <p:cNvSpPr txBox="true"/>
          <p:nvPr/>
        </p:nvSpPr>
        <p:spPr>
          <a:xfrm rot="0">
            <a:off x="3731167" y="550344"/>
            <a:ext cx="10541997" cy="1296548"/>
          </a:xfrm>
          <a:prstGeom prst="rect">
            <a:avLst/>
          </a:prstGeom>
        </p:spPr>
        <p:txBody>
          <a:bodyPr anchor="t" rtlCol="false" tIns="0" lIns="0" bIns="0" rIns="0">
            <a:spAutoFit/>
          </a:bodyPr>
          <a:lstStyle/>
          <a:p>
            <a:pPr algn="ctr">
              <a:lnSpc>
                <a:spcPts val="5524"/>
              </a:lnSpc>
            </a:pPr>
            <a:r>
              <a:rPr lang="en-US" b="true" sz="6138" spc="-306">
                <a:solidFill>
                  <a:srgbClr val="0E2F5F"/>
                </a:solidFill>
                <a:latin typeface="TT Ramillas Heavy"/>
                <a:ea typeface="TT Ramillas Heavy"/>
                <a:cs typeface="TT Ramillas Heavy"/>
                <a:sym typeface="TT Ramillas Heavy"/>
              </a:rPr>
              <a:t>Why  we need this application?</a:t>
            </a:r>
          </a:p>
          <a:p>
            <a:pPr algn="ctr">
              <a:lnSpc>
                <a:spcPts val="442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273401" y="3067704"/>
            <a:ext cx="4917769" cy="665701"/>
            <a:chOff x="0" y="0"/>
            <a:chExt cx="1295215" cy="175329"/>
          </a:xfrm>
        </p:grpSpPr>
        <p:sp>
          <p:nvSpPr>
            <p:cNvPr name="Freeform 3" id="3"/>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4" id="4"/>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7388529" y="3067704"/>
            <a:ext cx="665701" cy="665701"/>
          </a:xfrm>
          <a:custGeom>
            <a:avLst/>
            <a:gdLst/>
            <a:ahLst/>
            <a:cxnLst/>
            <a:rect r="r" b="b" t="t" l="l"/>
            <a:pathLst>
              <a:path h="665701" w="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388529" y="4314429"/>
            <a:ext cx="665701" cy="665701"/>
          </a:xfrm>
          <a:custGeom>
            <a:avLst/>
            <a:gdLst/>
            <a:ahLst/>
            <a:cxnLst/>
            <a:rect r="r" b="b" t="t" l="l"/>
            <a:pathLst>
              <a:path h="665701" w="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388529" y="5561155"/>
            <a:ext cx="665701" cy="665701"/>
          </a:xfrm>
          <a:custGeom>
            <a:avLst/>
            <a:gdLst/>
            <a:ahLst/>
            <a:cxnLst/>
            <a:rect r="r" b="b" t="t" l="l"/>
            <a:pathLst>
              <a:path h="665701" w="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655657" y="5581838"/>
            <a:ext cx="5650143" cy="3676462"/>
            <a:chOff x="0" y="0"/>
            <a:chExt cx="1488104" cy="968286"/>
          </a:xfrm>
        </p:grpSpPr>
        <p:sp>
          <p:nvSpPr>
            <p:cNvPr name="Freeform 9" id="9"/>
            <p:cNvSpPr/>
            <p:nvPr/>
          </p:nvSpPr>
          <p:spPr>
            <a:xfrm flipH="false" flipV="false" rot="0">
              <a:off x="0" y="0"/>
              <a:ext cx="1488104" cy="968286"/>
            </a:xfrm>
            <a:custGeom>
              <a:avLst/>
              <a:gdLst/>
              <a:ahLst/>
              <a:cxnLst/>
              <a:rect r="r" b="b" t="t" l="l"/>
              <a:pathLst>
                <a:path h="968286" w="1488104">
                  <a:moveTo>
                    <a:pt x="0" y="0"/>
                  </a:moveTo>
                  <a:lnTo>
                    <a:pt x="1488104" y="0"/>
                  </a:lnTo>
                  <a:lnTo>
                    <a:pt x="1488104" y="968286"/>
                  </a:lnTo>
                  <a:lnTo>
                    <a:pt x="0" y="968286"/>
                  </a:lnTo>
                  <a:close/>
                </a:path>
              </a:pathLst>
            </a:custGeom>
            <a:solidFill>
              <a:srgbClr val="E1EDFC"/>
            </a:solidFill>
          </p:spPr>
        </p:sp>
        <p:sp>
          <p:nvSpPr>
            <p:cNvPr name="TextBox 10" id="10"/>
            <p:cNvSpPr txBox="true"/>
            <p:nvPr/>
          </p:nvSpPr>
          <p:spPr>
            <a:xfrm>
              <a:off x="0" y="-47625"/>
              <a:ext cx="1488104" cy="1015911"/>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2367814" y="-1205189"/>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4384203" y="0"/>
            <a:ext cx="3903797" cy="10287000"/>
            <a:chOff x="0" y="0"/>
            <a:chExt cx="604800" cy="1593725"/>
          </a:xfrm>
        </p:grpSpPr>
        <p:sp>
          <p:nvSpPr>
            <p:cNvPr name="Freeform 13" id="13"/>
            <p:cNvSpPr/>
            <p:nvPr/>
          </p:nvSpPr>
          <p:spPr>
            <a:xfrm flipH="false" flipV="false" rot="0">
              <a:off x="0" y="0"/>
              <a:ext cx="604800" cy="1593725"/>
            </a:xfrm>
            <a:custGeom>
              <a:avLst/>
              <a:gdLst/>
              <a:ahLst/>
              <a:cxnLst/>
              <a:rect r="r" b="b" t="t" l="l"/>
              <a:pathLst>
                <a:path h="1593725" w="604800">
                  <a:moveTo>
                    <a:pt x="0" y="0"/>
                  </a:moveTo>
                  <a:lnTo>
                    <a:pt x="604800" y="0"/>
                  </a:lnTo>
                  <a:lnTo>
                    <a:pt x="604800" y="1593725"/>
                  </a:lnTo>
                  <a:lnTo>
                    <a:pt x="0" y="1593725"/>
                  </a:lnTo>
                  <a:close/>
                </a:path>
              </a:pathLst>
            </a:custGeom>
            <a:blipFill>
              <a:blip r:embed="rId6"/>
              <a:stretch>
                <a:fillRect l="-336648" t="0" r="-58210" b="0"/>
              </a:stretch>
            </a:blipFill>
          </p:spPr>
        </p:sp>
      </p:grpSp>
      <p:sp>
        <p:nvSpPr>
          <p:cNvPr name="TextBox 14" id="14"/>
          <p:cNvSpPr txBox="true"/>
          <p:nvPr/>
        </p:nvSpPr>
        <p:spPr>
          <a:xfrm rot="0">
            <a:off x="733950" y="1000125"/>
            <a:ext cx="6654579" cy="1603375"/>
          </a:xfrm>
          <a:prstGeom prst="rect">
            <a:avLst/>
          </a:prstGeom>
        </p:spPr>
        <p:txBody>
          <a:bodyPr anchor="t" rtlCol="false" tIns="0" lIns="0" bIns="0" rIns="0">
            <a:spAutoFit/>
          </a:bodyPr>
          <a:lstStyle/>
          <a:p>
            <a:pPr algn="ctr" marL="0" indent="0" lvl="0">
              <a:lnSpc>
                <a:spcPts val="6350"/>
              </a:lnSpc>
              <a:spcBef>
                <a:spcPct val="0"/>
              </a:spcBef>
            </a:pPr>
            <a:r>
              <a:rPr lang="en-US" b="true" sz="5000">
                <a:solidFill>
                  <a:srgbClr val="0E2F5F"/>
                </a:solidFill>
                <a:latin typeface="Akzidenz-Grotesk Heavy"/>
                <a:ea typeface="Akzidenz-Grotesk Heavy"/>
                <a:cs typeface="Akzidenz-Grotesk Heavy"/>
                <a:sym typeface="Akzidenz-Grotesk Heavy"/>
              </a:rPr>
              <a:t>UNIFIED MODELING LANGUAGE</a:t>
            </a:r>
          </a:p>
        </p:txBody>
      </p:sp>
      <p:grpSp>
        <p:nvGrpSpPr>
          <p:cNvPr name="Group 15" id="15"/>
          <p:cNvGrpSpPr/>
          <p:nvPr/>
        </p:nvGrpSpPr>
        <p:grpSpPr>
          <a:xfrm rot="0">
            <a:off x="8227384" y="4314429"/>
            <a:ext cx="4917769" cy="665800"/>
            <a:chOff x="0" y="0"/>
            <a:chExt cx="6557026" cy="887733"/>
          </a:xfrm>
        </p:grpSpPr>
        <p:grpSp>
          <p:nvGrpSpPr>
            <p:cNvPr name="Group 16" id="16"/>
            <p:cNvGrpSpPr/>
            <p:nvPr/>
          </p:nvGrpSpPr>
          <p:grpSpPr>
            <a:xfrm rot="0">
              <a:off x="0" y="0"/>
              <a:ext cx="6557026" cy="887733"/>
              <a:chOff x="0" y="0"/>
              <a:chExt cx="1295215" cy="175355"/>
            </a:xfrm>
          </p:grpSpPr>
          <p:sp>
            <p:nvSpPr>
              <p:cNvPr name="Freeform 17" id="17"/>
              <p:cNvSpPr/>
              <p:nvPr/>
            </p:nvSpPr>
            <p:spPr>
              <a:xfrm flipH="false" flipV="false" rot="0">
                <a:off x="0" y="0"/>
                <a:ext cx="1295215" cy="175355"/>
              </a:xfrm>
              <a:custGeom>
                <a:avLst/>
                <a:gdLst/>
                <a:ahLst/>
                <a:cxnLst/>
                <a:rect r="r" b="b" t="t" l="l"/>
                <a:pathLst>
                  <a:path h="175355" w="1295215">
                    <a:moveTo>
                      <a:pt x="80288" y="0"/>
                    </a:moveTo>
                    <a:lnTo>
                      <a:pt x="1214927" y="0"/>
                    </a:lnTo>
                    <a:cubicBezTo>
                      <a:pt x="1236221" y="0"/>
                      <a:pt x="1256642" y="8459"/>
                      <a:pt x="1271699" y="23516"/>
                    </a:cubicBezTo>
                    <a:cubicBezTo>
                      <a:pt x="1286756" y="38573"/>
                      <a:pt x="1295215" y="58994"/>
                      <a:pt x="1295215" y="80288"/>
                    </a:cubicBezTo>
                    <a:lnTo>
                      <a:pt x="1295215" y="95067"/>
                    </a:lnTo>
                    <a:cubicBezTo>
                      <a:pt x="1295215" y="116360"/>
                      <a:pt x="1286756" y="136782"/>
                      <a:pt x="1271699" y="151839"/>
                    </a:cubicBezTo>
                    <a:cubicBezTo>
                      <a:pt x="1256642" y="166896"/>
                      <a:pt x="1236221" y="175355"/>
                      <a:pt x="1214927" y="175355"/>
                    </a:cubicBezTo>
                    <a:lnTo>
                      <a:pt x="80288" y="175355"/>
                    </a:lnTo>
                    <a:cubicBezTo>
                      <a:pt x="58994" y="175355"/>
                      <a:pt x="38573" y="166896"/>
                      <a:pt x="23516" y="151839"/>
                    </a:cubicBezTo>
                    <a:cubicBezTo>
                      <a:pt x="8459" y="136782"/>
                      <a:pt x="0" y="116360"/>
                      <a:pt x="0" y="95067"/>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18" id="18"/>
              <p:cNvSpPr txBox="true"/>
              <p:nvPr/>
            </p:nvSpPr>
            <p:spPr>
              <a:xfrm>
                <a:off x="0" y="-47625"/>
                <a:ext cx="1295215" cy="222980"/>
              </a:xfrm>
              <a:prstGeom prst="rect">
                <a:avLst/>
              </a:prstGeom>
            </p:spPr>
            <p:txBody>
              <a:bodyPr anchor="ctr" rtlCol="false" tIns="50800" lIns="50800" bIns="50800" rIns="50800"/>
              <a:lstStyle/>
              <a:p>
                <a:pPr algn="ctr">
                  <a:lnSpc>
                    <a:spcPts val="2800"/>
                  </a:lnSpc>
                </a:pPr>
              </a:p>
            </p:txBody>
          </p:sp>
        </p:grpSp>
        <p:sp>
          <p:nvSpPr>
            <p:cNvPr name="TextBox 19" id="19"/>
            <p:cNvSpPr txBox="true"/>
            <p:nvPr/>
          </p:nvSpPr>
          <p:spPr>
            <a:xfrm rot="0">
              <a:off x="248544" y="182671"/>
              <a:ext cx="6121292" cy="484291"/>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Ultra-Bold"/>
                  <a:ea typeface="Aileron Ultra-Bold"/>
                  <a:cs typeface="Aileron Ultra-Bold"/>
                  <a:sym typeface="Aileron Ultra-Bold"/>
                </a:rPr>
                <a:t>User Diagram</a:t>
              </a:r>
            </a:p>
          </p:txBody>
        </p:sp>
      </p:grpSp>
      <p:grpSp>
        <p:nvGrpSpPr>
          <p:cNvPr name="Group 20" id="20"/>
          <p:cNvGrpSpPr/>
          <p:nvPr/>
        </p:nvGrpSpPr>
        <p:grpSpPr>
          <a:xfrm rot="0">
            <a:off x="8273401" y="5561155"/>
            <a:ext cx="4917769" cy="665800"/>
            <a:chOff x="0" y="0"/>
            <a:chExt cx="6557026" cy="887733"/>
          </a:xfrm>
        </p:grpSpPr>
        <p:grpSp>
          <p:nvGrpSpPr>
            <p:cNvPr name="Group 21" id="21"/>
            <p:cNvGrpSpPr/>
            <p:nvPr/>
          </p:nvGrpSpPr>
          <p:grpSpPr>
            <a:xfrm rot="0">
              <a:off x="0" y="0"/>
              <a:ext cx="6557026" cy="887733"/>
              <a:chOff x="0" y="0"/>
              <a:chExt cx="1295215" cy="175355"/>
            </a:xfrm>
          </p:grpSpPr>
          <p:sp>
            <p:nvSpPr>
              <p:cNvPr name="Freeform 22" id="22"/>
              <p:cNvSpPr/>
              <p:nvPr/>
            </p:nvSpPr>
            <p:spPr>
              <a:xfrm flipH="false" flipV="false" rot="0">
                <a:off x="0" y="0"/>
                <a:ext cx="1295215" cy="175355"/>
              </a:xfrm>
              <a:custGeom>
                <a:avLst/>
                <a:gdLst/>
                <a:ahLst/>
                <a:cxnLst/>
                <a:rect r="r" b="b" t="t" l="l"/>
                <a:pathLst>
                  <a:path h="175355" w="1295215">
                    <a:moveTo>
                      <a:pt x="80288" y="0"/>
                    </a:moveTo>
                    <a:lnTo>
                      <a:pt x="1214927" y="0"/>
                    </a:lnTo>
                    <a:cubicBezTo>
                      <a:pt x="1236221" y="0"/>
                      <a:pt x="1256642" y="8459"/>
                      <a:pt x="1271699" y="23516"/>
                    </a:cubicBezTo>
                    <a:cubicBezTo>
                      <a:pt x="1286756" y="38573"/>
                      <a:pt x="1295215" y="58994"/>
                      <a:pt x="1295215" y="80288"/>
                    </a:cubicBezTo>
                    <a:lnTo>
                      <a:pt x="1295215" y="95067"/>
                    </a:lnTo>
                    <a:cubicBezTo>
                      <a:pt x="1295215" y="116360"/>
                      <a:pt x="1286756" y="136782"/>
                      <a:pt x="1271699" y="151839"/>
                    </a:cubicBezTo>
                    <a:cubicBezTo>
                      <a:pt x="1256642" y="166896"/>
                      <a:pt x="1236221" y="175355"/>
                      <a:pt x="1214927" y="175355"/>
                    </a:cubicBezTo>
                    <a:lnTo>
                      <a:pt x="80288" y="175355"/>
                    </a:lnTo>
                    <a:cubicBezTo>
                      <a:pt x="58994" y="175355"/>
                      <a:pt x="38573" y="166896"/>
                      <a:pt x="23516" y="151839"/>
                    </a:cubicBezTo>
                    <a:cubicBezTo>
                      <a:pt x="8459" y="136782"/>
                      <a:pt x="0" y="116360"/>
                      <a:pt x="0" y="95067"/>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23" id="23"/>
              <p:cNvSpPr txBox="true"/>
              <p:nvPr/>
            </p:nvSpPr>
            <p:spPr>
              <a:xfrm>
                <a:off x="0" y="-47625"/>
                <a:ext cx="1295215" cy="222980"/>
              </a:xfrm>
              <a:prstGeom prst="rect">
                <a:avLst/>
              </a:prstGeom>
            </p:spPr>
            <p:txBody>
              <a:bodyPr anchor="ctr" rtlCol="false" tIns="50800" lIns="50800" bIns="50800" rIns="50800"/>
              <a:lstStyle/>
              <a:p>
                <a:pPr algn="ctr">
                  <a:lnSpc>
                    <a:spcPts val="2800"/>
                  </a:lnSpc>
                </a:pPr>
              </a:p>
            </p:txBody>
          </p:sp>
        </p:grpSp>
        <p:sp>
          <p:nvSpPr>
            <p:cNvPr name="TextBox 24" id="24"/>
            <p:cNvSpPr txBox="true"/>
            <p:nvPr/>
          </p:nvSpPr>
          <p:spPr>
            <a:xfrm rot="0">
              <a:off x="187189" y="182671"/>
              <a:ext cx="6121292" cy="484291"/>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Ultra-Bold"/>
                  <a:ea typeface="Aileron Ultra-Bold"/>
                  <a:cs typeface="Aileron Ultra-Bold"/>
                  <a:sym typeface="Aileron Ultra-Bold"/>
                </a:rPr>
                <a:t>Activity Diagram</a:t>
              </a:r>
            </a:p>
          </p:txBody>
        </p:sp>
      </p:grpSp>
      <p:sp>
        <p:nvSpPr>
          <p:cNvPr name="TextBox 25" id="25"/>
          <p:cNvSpPr txBox="true"/>
          <p:nvPr/>
        </p:nvSpPr>
        <p:spPr>
          <a:xfrm rot="0">
            <a:off x="9502344" y="3195182"/>
            <a:ext cx="2459882" cy="372743"/>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Ultra-Bold"/>
                <a:ea typeface="Aileron Ultra-Bold"/>
                <a:cs typeface="Aileron Ultra-Bold"/>
                <a:sym typeface="Aileron Ultra-Bold"/>
              </a:rPr>
              <a:t>State Diagram</a:t>
            </a:r>
          </a:p>
        </p:txBody>
      </p:sp>
      <p:sp>
        <p:nvSpPr>
          <p:cNvPr name="Freeform 26" id="26"/>
          <p:cNvSpPr/>
          <p:nvPr/>
        </p:nvSpPr>
        <p:spPr>
          <a:xfrm flipH="false" flipV="false" rot="0">
            <a:off x="1028700" y="7252027"/>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10574039" y="1028700"/>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8" id="28"/>
          <p:cNvGrpSpPr/>
          <p:nvPr/>
        </p:nvGrpSpPr>
        <p:grpSpPr>
          <a:xfrm rot="0">
            <a:off x="8273401" y="6919127"/>
            <a:ext cx="4917769" cy="665800"/>
            <a:chOff x="0" y="0"/>
            <a:chExt cx="6557026" cy="887733"/>
          </a:xfrm>
        </p:grpSpPr>
        <p:grpSp>
          <p:nvGrpSpPr>
            <p:cNvPr name="Group 29" id="29"/>
            <p:cNvGrpSpPr/>
            <p:nvPr/>
          </p:nvGrpSpPr>
          <p:grpSpPr>
            <a:xfrm rot="0">
              <a:off x="0" y="0"/>
              <a:ext cx="6557026" cy="887733"/>
              <a:chOff x="0" y="0"/>
              <a:chExt cx="1295215" cy="175355"/>
            </a:xfrm>
          </p:grpSpPr>
          <p:sp>
            <p:nvSpPr>
              <p:cNvPr name="Freeform 30" id="30"/>
              <p:cNvSpPr/>
              <p:nvPr/>
            </p:nvSpPr>
            <p:spPr>
              <a:xfrm flipH="false" flipV="false" rot="0">
                <a:off x="0" y="0"/>
                <a:ext cx="1295215" cy="175355"/>
              </a:xfrm>
              <a:custGeom>
                <a:avLst/>
                <a:gdLst/>
                <a:ahLst/>
                <a:cxnLst/>
                <a:rect r="r" b="b" t="t" l="l"/>
                <a:pathLst>
                  <a:path h="175355" w="1295215">
                    <a:moveTo>
                      <a:pt x="80288" y="0"/>
                    </a:moveTo>
                    <a:lnTo>
                      <a:pt x="1214927" y="0"/>
                    </a:lnTo>
                    <a:cubicBezTo>
                      <a:pt x="1236221" y="0"/>
                      <a:pt x="1256642" y="8459"/>
                      <a:pt x="1271699" y="23516"/>
                    </a:cubicBezTo>
                    <a:cubicBezTo>
                      <a:pt x="1286756" y="38573"/>
                      <a:pt x="1295215" y="58994"/>
                      <a:pt x="1295215" y="80288"/>
                    </a:cubicBezTo>
                    <a:lnTo>
                      <a:pt x="1295215" y="95067"/>
                    </a:lnTo>
                    <a:cubicBezTo>
                      <a:pt x="1295215" y="116360"/>
                      <a:pt x="1286756" y="136782"/>
                      <a:pt x="1271699" y="151839"/>
                    </a:cubicBezTo>
                    <a:cubicBezTo>
                      <a:pt x="1256642" y="166896"/>
                      <a:pt x="1236221" y="175355"/>
                      <a:pt x="1214927" y="175355"/>
                    </a:cubicBezTo>
                    <a:lnTo>
                      <a:pt x="80288" y="175355"/>
                    </a:lnTo>
                    <a:cubicBezTo>
                      <a:pt x="58994" y="175355"/>
                      <a:pt x="38573" y="166896"/>
                      <a:pt x="23516" y="151839"/>
                    </a:cubicBezTo>
                    <a:cubicBezTo>
                      <a:pt x="8459" y="136782"/>
                      <a:pt x="0" y="116360"/>
                      <a:pt x="0" y="95067"/>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31" id="31"/>
              <p:cNvSpPr txBox="true"/>
              <p:nvPr/>
            </p:nvSpPr>
            <p:spPr>
              <a:xfrm>
                <a:off x="0" y="-47625"/>
                <a:ext cx="1295215" cy="222980"/>
              </a:xfrm>
              <a:prstGeom prst="rect">
                <a:avLst/>
              </a:prstGeom>
            </p:spPr>
            <p:txBody>
              <a:bodyPr anchor="ctr" rtlCol="false" tIns="50800" lIns="50800" bIns="50800" rIns="50800"/>
              <a:lstStyle/>
              <a:p>
                <a:pPr algn="ctr">
                  <a:lnSpc>
                    <a:spcPts val="2800"/>
                  </a:lnSpc>
                </a:pPr>
              </a:p>
            </p:txBody>
          </p:sp>
        </p:grpSp>
        <p:sp>
          <p:nvSpPr>
            <p:cNvPr name="TextBox 32" id="32"/>
            <p:cNvSpPr txBox="true"/>
            <p:nvPr/>
          </p:nvSpPr>
          <p:spPr>
            <a:xfrm rot="0">
              <a:off x="187189" y="182671"/>
              <a:ext cx="6121292" cy="484291"/>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Ultra-Bold"/>
                  <a:ea typeface="Aileron Ultra-Bold"/>
                  <a:cs typeface="Aileron Ultra-Bold"/>
                  <a:sym typeface="Aileron Ultra-Bold"/>
                </a:rPr>
                <a:t>Sequence Diagram</a:t>
              </a:r>
            </a:p>
          </p:txBody>
        </p:sp>
      </p:grpSp>
      <p:sp>
        <p:nvSpPr>
          <p:cNvPr name="Freeform 33" id="33"/>
          <p:cNvSpPr/>
          <p:nvPr/>
        </p:nvSpPr>
        <p:spPr>
          <a:xfrm flipH="false" flipV="false" rot="0">
            <a:off x="7388529" y="6775871"/>
            <a:ext cx="665701" cy="665701"/>
          </a:xfrm>
          <a:custGeom>
            <a:avLst/>
            <a:gdLst/>
            <a:ahLst/>
            <a:cxnLst/>
            <a:rect r="r" b="b" t="t" l="l"/>
            <a:pathLst>
              <a:path h="665701" w="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7388529" y="7908296"/>
            <a:ext cx="665701" cy="665701"/>
          </a:xfrm>
          <a:custGeom>
            <a:avLst/>
            <a:gdLst/>
            <a:ahLst/>
            <a:cxnLst/>
            <a:rect r="r" b="b" t="t" l="l"/>
            <a:pathLst>
              <a:path h="665701" w="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5" id="35"/>
          <p:cNvGrpSpPr/>
          <p:nvPr/>
        </p:nvGrpSpPr>
        <p:grpSpPr>
          <a:xfrm rot="0">
            <a:off x="8227384" y="7908296"/>
            <a:ext cx="4917769" cy="665800"/>
            <a:chOff x="0" y="0"/>
            <a:chExt cx="6557026" cy="887733"/>
          </a:xfrm>
        </p:grpSpPr>
        <p:grpSp>
          <p:nvGrpSpPr>
            <p:cNvPr name="Group 36" id="36"/>
            <p:cNvGrpSpPr/>
            <p:nvPr/>
          </p:nvGrpSpPr>
          <p:grpSpPr>
            <a:xfrm rot="0">
              <a:off x="0" y="0"/>
              <a:ext cx="6557026" cy="887733"/>
              <a:chOff x="0" y="0"/>
              <a:chExt cx="1295215" cy="175355"/>
            </a:xfrm>
          </p:grpSpPr>
          <p:sp>
            <p:nvSpPr>
              <p:cNvPr name="Freeform 37" id="37"/>
              <p:cNvSpPr/>
              <p:nvPr/>
            </p:nvSpPr>
            <p:spPr>
              <a:xfrm flipH="false" flipV="false" rot="0">
                <a:off x="0" y="0"/>
                <a:ext cx="1295215" cy="175355"/>
              </a:xfrm>
              <a:custGeom>
                <a:avLst/>
                <a:gdLst/>
                <a:ahLst/>
                <a:cxnLst/>
                <a:rect r="r" b="b" t="t" l="l"/>
                <a:pathLst>
                  <a:path h="175355" w="1295215">
                    <a:moveTo>
                      <a:pt x="80288" y="0"/>
                    </a:moveTo>
                    <a:lnTo>
                      <a:pt x="1214927" y="0"/>
                    </a:lnTo>
                    <a:cubicBezTo>
                      <a:pt x="1236221" y="0"/>
                      <a:pt x="1256642" y="8459"/>
                      <a:pt x="1271699" y="23516"/>
                    </a:cubicBezTo>
                    <a:cubicBezTo>
                      <a:pt x="1286756" y="38573"/>
                      <a:pt x="1295215" y="58994"/>
                      <a:pt x="1295215" y="80288"/>
                    </a:cubicBezTo>
                    <a:lnTo>
                      <a:pt x="1295215" y="95067"/>
                    </a:lnTo>
                    <a:cubicBezTo>
                      <a:pt x="1295215" y="116360"/>
                      <a:pt x="1286756" y="136782"/>
                      <a:pt x="1271699" y="151839"/>
                    </a:cubicBezTo>
                    <a:cubicBezTo>
                      <a:pt x="1256642" y="166896"/>
                      <a:pt x="1236221" y="175355"/>
                      <a:pt x="1214927" y="175355"/>
                    </a:cubicBezTo>
                    <a:lnTo>
                      <a:pt x="80288" y="175355"/>
                    </a:lnTo>
                    <a:cubicBezTo>
                      <a:pt x="58994" y="175355"/>
                      <a:pt x="38573" y="166896"/>
                      <a:pt x="23516" y="151839"/>
                    </a:cubicBezTo>
                    <a:cubicBezTo>
                      <a:pt x="8459" y="136782"/>
                      <a:pt x="0" y="116360"/>
                      <a:pt x="0" y="95067"/>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38" id="38"/>
              <p:cNvSpPr txBox="true"/>
              <p:nvPr/>
            </p:nvSpPr>
            <p:spPr>
              <a:xfrm>
                <a:off x="0" y="-47625"/>
                <a:ext cx="1295215" cy="222980"/>
              </a:xfrm>
              <a:prstGeom prst="rect">
                <a:avLst/>
              </a:prstGeom>
            </p:spPr>
            <p:txBody>
              <a:bodyPr anchor="ctr" rtlCol="false" tIns="50800" lIns="50800" bIns="50800" rIns="50800"/>
              <a:lstStyle/>
              <a:p>
                <a:pPr algn="ctr">
                  <a:lnSpc>
                    <a:spcPts val="2800"/>
                  </a:lnSpc>
                </a:pPr>
              </a:p>
            </p:txBody>
          </p:sp>
        </p:grpSp>
        <p:sp>
          <p:nvSpPr>
            <p:cNvPr name="TextBox 39" id="39"/>
            <p:cNvSpPr txBox="true"/>
            <p:nvPr/>
          </p:nvSpPr>
          <p:spPr>
            <a:xfrm rot="0">
              <a:off x="187189" y="182671"/>
              <a:ext cx="6121292" cy="484291"/>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Ultra-Bold"/>
                  <a:ea typeface="Aileron Ultra-Bold"/>
                  <a:cs typeface="Aileron Ultra-Bold"/>
                  <a:sym typeface="Aileron Ultra-Bold"/>
                </a:rPr>
                <a:t>Class Diagram</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20773" y="1028700"/>
            <a:ext cx="26060800" cy="12270293"/>
          </a:xfrm>
          <a:custGeom>
            <a:avLst/>
            <a:gdLst/>
            <a:ahLst/>
            <a:cxnLst/>
            <a:rect r="r" b="b" t="t" l="l"/>
            <a:pathLst>
              <a:path h="12270293" w="26060800">
                <a:moveTo>
                  <a:pt x="0" y="0"/>
                </a:moveTo>
                <a:lnTo>
                  <a:pt x="26060800" y="0"/>
                </a:lnTo>
                <a:lnTo>
                  <a:pt x="26060800" y="12270293"/>
                </a:lnTo>
                <a:lnTo>
                  <a:pt x="0" y="12270293"/>
                </a:lnTo>
                <a:lnTo>
                  <a:pt x="0" y="0"/>
                </a:lnTo>
                <a:close/>
              </a:path>
            </a:pathLst>
          </a:custGeom>
          <a:blipFill>
            <a:blip r:embed="rId4"/>
            <a:stretch>
              <a:fillRect l="0" t="0" r="0" b="0"/>
            </a:stretch>
          </a:blipFill>
        </p:spPr>
      </p:sp>
      <p:sp>
        <p:nvSpPr>
          <p:cNvPr name="Freeform 4" id="4"/>
          <p:cNvSpPr/>
          <p:nvPr/>
        </p:nvSpPr>
        <p:spPr>
          <a:xfrm flipH="false" flipV="false" rot="0">
            <a:off x="-2320773" y="-1690269"/>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5222104" y="9474463"/>
            <a:ext cx="3056015" cy="975776"/>
          </a:xfrm>
          <a:custGeom>
            <a:avLst/>
            <a:gdLst/>
            <a:ahLst/>
            <a:cxnLst/>
            <a:rect r="r" b="b" t="t" l="l"/>
            <a:pathLst>
              <a:path h="975776" w="3056015">
                <a:moveTo>
                  <a:pt x="0" y="0"/>
                </a:moveTo>
                <a:lnTo>
                  <a:pt x="3056015" y="0"/>
                </a:lnTo>
                <a:lnTo>
                  <a:pt x="3056015" y="975776"/>
                </a:lnTo>
                <a:lnTo>
                  <a:pt x="0" y="9757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5873054" y="2196085"/>
            <a:ext cx="4829892" cy="5894830"/>
            <a:chOff x="0" y="0"/>
            <a:chExt cx="1272070" cy="1552548"/>
          </a:xfrm>
        </p:grpSpPr>
        <p:sp>
          <p:nvSpPr>
            <p:cNvPr name="Freeform 7" id="7"/>
            <p:cNvSpPr/>
            <p:nvPr/>
          </p:nvSpPr>
          <p:spPr>
            <a:xfrm flipH="false" flipV="false" rot="0">
              <a:off x="0" y="0"/>
              <a:ext cx="1272070" cy="1552548"/>
            </a:xfrm>
            <a:custGeom>
              <a:avLst/>
              <a:gdLst/>
              <a:ahLst/>
              <a:cxnLst/>
              <a:rect r="r" b="b" t="t" l="l"/>
              <a:pathLst>
                <a:path h="1552548" w="1272070">
                  <a:moveTo>
                    <a:pt x="94572" y="0"/>
                  </a:moveTo>
                  <a:lnTo>
                    <a:pt x="1177498" y="0"/>
                  </a:lnTo>
                  <a:cubicBezTo>
                    <a:pt x="1229729" y="0"/>
                    <a:pt x="1272070" y="42341"/>
                    <a:pt x="1272070" y="94572"/>
                  </a:cubicBezTo>
                  <a:lnTo>
                    <a:pt x="1272070" y="1457976"/>
                  </a:lnTo>
                  <a:cubicBezTo>
                    <a:pt x="1272070" y="1483058"/>
                    <a:pt x="1262106" y="1507113"/>
                    <a:pt x="1244371" y="1524848"/>
                  </a:cubicBezTo>
                  <a:cubicBezTo>
                    <a:pt x="1226635" y="1542584"/>
                    <a:pt x="1202580" y="1552548"/>
                    <a:pt x="1177498" y="1552548"/>
                  </a:cubicBezTo>
                  <a:lnTo>
                    <a:pt x="94572" y="1552548"/>
                  </a:lnTo>
                  <a:cubicBezTo>
                    <a:pt x="69490" y="1552548"/>
                    <a:pt x="45435" y="1542584"/>
                    <a:pt x="27700" y="1524848"/>
                  </a:cubicBezTo>
                  <a:cubicBezTo>
                    <a:pt x="9964" y="1507113"/>
                    <a:pt x="0" y="1483058"/>
                    <a:pt x="0" y="1457976"/>
                  </a:cubicBezTo>
                  <a:lnTo>
                    <a:pt x="0" y="94572"/>
                  </a:lnTo>
                  <a:cubicBezTo>
                    <a:pt x="0" y="69490"/>
                    <a:pt x="9964" y="45435"/>
                    <a:pt x="27700" y="27700"/>
                  </a:cubicBezTo>
                  <a:cubicBezTo>
                    <a:pt x="45435" y="9964"/>
                    <a:pt x="69490" y="0"/>
                    <a:pt x="94572" y="0"/>
                  </a:cubicBezTo>
                  <a:close/>
                </a:path>
              </a:pathLst>
            </a:custGeom>
            <a:solidFill>
              <a:srgbClr val="E1EDFC"/>
            </a:solidFill>
          </p:spPr>
        </p:sp>
        <p:sp>
          <p:nvSpPr>
            <p:cNvPr name="TextBox 8" id="8"/>
            <p:cNvSpPr txBox="true"/>
            <p:nvPr/>
          </p:nvSpPr>
          <p:spPr>
            <a:xfrm>
              <a:off x="0" y="-47625"/>
              <a:ext cx="1272070" cy="1600173"/>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572869" y="8765046"/>
            <a:ext cx="2831587" cy="1982111"/>
          </a:xfrm>
          <a:custGeom>
            <a:avLst/>
            <a:gdLst/>
            <a:ahLst/>
            <a:cxnLst/>
            <a:rect r="r" b="b" t="t" l="l"/>
            <a:pathLst>
              <a:path h="1982111" w="2831587">
                <a:moveTo>
                  <a:pt x="0" y="0"/>
                </a:moveTo>
                <a:lnTo>
                  <a:pt x="2831588" y="0"/>
                </a:lnTo>
                <a:lnTo>
                  <a:pt x="2831588" y="1982111"/>
                </a:lnTo>
                <a:lnTo>
                  <a:pt x="0" y="19821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5805860" y="314037"/>
            <a:ext cx="7960449" cy="681642"/>
          </a:xfrm>
          <a:prstGeom prst="rect">
            <a:avLst/>
          </a:prstGeom>
        </p:spPr>
        <p:txBody>
          <a:bodyPr anchor="t" rtlCol="false" tIns="0" lIns="0" bIns="0" rIns="0">
            <a:spAutoFit/>
          </a:bodyPr>
          <a:lstStyle/>
          <a:p>
            <a:pPr algn="ctr">
              <a:lnSpc>
                <a:spcPts val="5479"/>
              </a:lnSpc>
            </a:pPr>
            <a:r>
              <a:rPr lang="en-US" b="true" sz="3913">
                <a:solidFill>
                  <a:srgbClr val="021828"/>
                </a:solidFill>
                <a:latin typeface="Aileron Bold"/>
                <a:ea typeface="Aileron Bold"/>
                <a:cs typeface="Aileron Bold"/>
                <a:sym typeface="Aileron Bold"/>
              </a:rPr>
              <a:t>STATE DIAGRAM</a:t>
            </a:r>
          </a:p>
        </p:txBody>
      </p:sp>
      <p:sp>
        <p:nvSpPr>
          <p:cNvPr name="Freeform 11" id="11"/>
          <p:cNvSpPr/>
          <p:nvPr/>
        </p:nvSpPr>
        <p:spPr>
          <a:xfrm flipH="false" flipV="false" rot="-5400000">
            <a:off x="15258451" y="4546143"/>
            <a:ext cx="4892006" cy="1562003"/>
          </a:xfrm>
          <a:custGeom>
            <a:avLst/>
            <a:gdLst/>
            <a:ahLst/>
            <a:cxnLst/>
            <a:rect r="r" b="b" t="t" l="l"/>
            <a:pathLst>
              <a:path h="1562003" w="4892006">
                <a:moveTo>
                  <a:pt x="0" y="0"/>
                </a:moveTo>
                <a:lnTo>
                  <a:pt x="4892006" y="0"/>
                </a:lnTo>
                <a:lnTo>
                  <a:pt x="4892006" y="1562003"/>
                </a:lnTo>
                <a:lnTo>
                  <a:pt x="0" y="15620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415794" y="399762"/>
            <a:ext cx="2831587" cy="1982111"/>
          </a:xfrm>
          <a:custGeom>
            <a:avLst/>
            <a:gdLst/>
            <a:ahLst/>
            <a:cxnLst/>
            <a:rect r="r" b="b" t="t" l="l"/>
            <a:pathLst>
              <a:path h="1982111" w="2831587">
                <a:moveTo>
                  <a:pt x="0" y="0"/>
                </a:moveTo>
                <a:lnTo>
                  <a:pt x="2831588" y="0"/>
                </a:lnTo>
                <a:lnTo>
                  <a:pt x="2831588" y="1982112"/>
                </a:lnTo>
                <a:lnTo>
                  <a:pt x="0" y="19821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20773" y="-1690269"/>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222104" y="9474463"/>
            <a:ext cx="3056015" cy="975776"/>
          </a:xfrm>
          <a:custGeom>
            <a:avLst/>
            <a:gdLst/>
            <a:ahLst/>
            <a:cxnLst/>
            <a:rect r="r" b="b" t="t" l="l"/>
            <a:pathLst>
              <a:path h="975776" w="3056015">
                <a:moveTo>
                  <a:pt x="0" y="0"/>
                </a:moveTo>
                <a:lnTo>
                  <a:pt x="3056015" y="0"/>
                </a:lnTo>
                <a:lnTo>
                  <a:pt x="3056015" y="975776"/>
                </a:lnTo>
                <a:lnTo>
                  <a:pt x="0" y="975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873054" y="2196085"/>
            <a:ext cx="4829892" cy="5894830"/>
            <a:chOff x="0" y="0"/>
            <a:chExt cx="1272070" cy="1552548"/>
          </a:xfrm>
        </p:grpSpPr>
        <p:sp>
          <p:nvSpPr>
            <p:cNvPr name="Freeform 5" id="5"/>
            <p:cNvSpPr/>
            <p:nvPr/>
          </p:nvSpPr>
          <p:spPr>
            <a:xfrm flipH="false" flipV="false" rot="0">
              <a:off x="0" y="0"/>
              <a:ext cx="1272070" cy="1552548"/>
            </a:xfrm>
            <a:custGeom>
              <a:avLst/>
              <a:gdLst/>
              <a:ahLst/>
              <a:cxnLst/>
              <a:rect r="r" b="b" t="t" l="l"/>
              <a:pathLst>
                <a:path h="1552548" w="1272070">
                  <a:moveTo>
                    <a:pt x="94572" y="0"/>
                  </a:moveTo>
                  <a:lnTo>
                    <a:pt x="1177498" y="0"/>
                  </a:lnTo>
                  <a:cubicBezTo>
                    <a:pt x="1229729" y="0"/>
                    <a:pt x="1272070" y="42341"/>
                    <a:pt x="1272070" y="94572"/>
                  </a:cubicBezTo>
                  <a:lnTo>
                    <a:pt x="1272070" y="1457976"/>
                  </a:lnTo>
                  <a:cubicBezTo>
                    <a:pt x="1272070" y="1483058"/>
                    <a:pt x="1262106" y="1507113"/>
                    <a:pt x="1244371" y="1524848"/>
                  </a:cubicBezTo>
                  <a:cubicBezTo>
                    <a:pt x="1226635" y="1542584"/>
                    <a:pt x="1202580" y="1552548"/>
                    <a:pt x="1177498" y="1552548"/>
                  </a:cubicBezTo>
                  <a:lnTo>
                    <a:pt x="94572" y="1552548"/>
                  </a:lnTo>
                  <a:cubicBezTo>
                    <a:pt x="69490" y="1552548"/>
                    <a:pt x="45435" y="1542584"/>
                    <a:pt x="27700" y="1524848"/>
                  </a:cubicBezTo>
                  <a:cubicBezTo>
                    <a:pt x="9964" y="1507113"/>
                    <a:pt x="0" y="1483058"/>
                    <a:pt x="0" y="1457976"/>
                  </a:cubicBezTo>
                  <a:lnTo>
                    <a:pt x="0" y="94572"/>
                  </a:lnTo>
                  <a:cubicBezTo>
                    <a:pt x="0" y="69490"/>
                    <a:pt x="9964" y="45435"/>
                    <a:pt x="27700" y="27700"/>
                  </a:cubicBezTo>
                  <a:cubicBezTo>
                    <a:pt x="45435" y="9964"/>
                    <a:pt x="69490" y="0"/>
                    <a:pt x="94572" y="0"/>
                  </a:cubicBezTo>
                  <a:close/>
                </a:path>
              </a:pathLst>
            </a:custGeom>
            <a:solidFill>
              <a:srgbClr val="E1EDFC"/>
            </a:solidFill>
          </p:spPr>
        </p:sp>
        <p:sp>
          <p:nvSpPr>
            <p:cNvPr name="TextBox 6" id="6"/>
            <p:cNvSpPr txBox="true"/>
            <p:nvPr/>
          </p:nvSpPr>
          <p:spPr>
            <a:xfrm>
              <a:off x="0" y="-47625"/>
              <a:ext cx="1272070" cy="1600173"/>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572869" y="8765046"/>
            <a:ext cx="2831587" cy="1982111"/>
          </a:xfrm>
          <a:custGeom>
            <a:avLst/>
            <a:gdLst/>
            <a:ahLst/>
            <a:cxnLst/>
            <a:rect r="r" b="b" t="t" l="l"/>
            <a:pathLst>
              <a:path h="1982111" w="2831587">
                <a:moveTo>
                  <a:pt x="0" y="0"/>
                </a:moveTo>
                <a:lnTo>
                  <a:pt x="2831588" y="0"/>
                </a:lnTo>
                <a:lnTo>
                  <a:pt x="2831588" y="1982111"/>
                </a:lnTo>
                <a:lnTo>
                  <a:pt x="0" y="19821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235559" y="991056"/>
            <a:ext cx="9816882" cy="9170358"/>
          </a:xfrm>
          <a:custGeom>
            <a:avLst/>
            <a:gdLst/>
            <a:ahLst/>
            <a:cxnLst/>
            <a:rect r="r" b="b" t="t" l="l"/>
            <a:pathLst>
              <a:path h="9170358" w="9816882">
                <a:moveTo>
                  <a:pt x="0" y="0"/>
                </a:moveTo>
                <a:lnTo>
                  <a:pt x="9816882" y="0"/>
                </a:lnTo>
                <a:lnTo>
                  <a:pt x="9816882" y="9170358"/>
                </a:lnTo>
                <a:lnTo>
                  <a:pt x="0" y="9170358"/>
                </a:lnTo>
                <a:lnTo>
                  <a:pt x="0" y="0"/>
                </a:lnTo>
                <a:close/>
              </a:path>
            </a:pathLst>
          </a:custGeom>
          <a:blipFill>
            <a:blip r:embed="rId8"/>
            <a:stretch>
              <a:fillRect l="0" t="-1450" r="0" b="-1450"/>
            </a:stretch>
          </a:blipFill>
        </p:spPr>
      </p:sp>
      <p:sp>
        <p:nvSpPr>
          <p:cNvPr name="TextBox 9" id="9"/>
          <p:cNvSpPr txBox="true"/>
          <p:nvPr/>
        </p:nvSpPr>
        <p:spPr>
          <a:xfrm rot="0">
            <a:off x="5321188" y="460845"/>
            <a:ext cx="7960449" cy="672117"/>
          </a:xfrm>
          <a:prstGeom prst="rect">
            <a:avLst/>
          </a:prstGeom>
        </p:spPr>
        <p:txBody>
          <a:bodyPr anchor="t" rtlCol="false" tIns="0" lIns="0" bIns="0" rIns="0">
            <a:spAutoFit/>
          </a:bodyPr>
          <a:lstStyle/>
          <a:p>
            <a:pPr algn="ctr">
              <a:lnSpc>
                <a:spcPts val="5479"/>
              </a:lnSpc>
            </a:pPr>
            <a:r>
              <a:rPr lang="en-US" b="true" sz="3913" spc="391">
                <a:solidFill>
                  <a:srgbClr val="0E2F5F"/>
                </a:solidFill>
                <a:latin typeface="Fraunces Bold"/>
                <a:ea typeface="Fraunces Bold"/>
                <a:cs typeface="Fraunces Bold"/>
                <a:sym typeface="Fraunces Bold"/>
              </a:rPr>
              <a:t>USECASE DIAGRAM</a:t>
            </a:r>
          </a:p>
        </p:txBody>
      </p:sp>
      <p:sp>
        <p:nvSpPr>
          <p:cNvPr name="Freeform 10" id="10"/>
          <p:cNvSpPr/>
          <p:nvPr/>
        </p:nvSpPr>
        <p:spPr>
          <a:xfrm flipH="false" flipV="false" rot="-5400000">
            <a:off x="15688494" y="5046474"/>
            <a:ext cx="4615247" cy="1473634"/>
          </a:xfrm>
          <a:custGeom>
            <a:avLst/>
            <a:gdLst/>
            <a:ahLst/>
            <a:cxnLst/>
            <a:rect r="r" b="b" t="t" l="l"/>
            <a:pathLst>
              <a:path h="1473634" w="4615247">
                <a:moveTo>
                  <a:pt x="0" y="0"/>
                </a:moveTo>
                <a:lnTo>
                  <a:pt x="4615247" y="0"/>
                </a:lnTo>
                <a:lnTo>
                  <a:pt x="4615247" y="1473635"/>
                </a:lnTo>
                <a:lnTo>
                  <a:pt x="0" y="14736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211295" y="0"/>
            <a:ext cx="2831587" cy="1982111"/>
          </a:xfrm>
          <a:custGeom>
            <a:avLst/>
            <a:gdLst/>
            <a:ahLst/>
            <a:cxnLst/>
            <a:rect r="r" b="b" t="t" l="l"/>
            <a:pathLst>
              <a:path h="1982111" w="2831587">
                <a:moveTo>
                  <a:pt x="0" y="0"/>
                </a:moveTo>
                <a:lnTo>
                  <a:pt x="2831588" y="0"/>
                </a:lnTo>
                <a:lnTo>
                  <a:pt x="2831588" y="1982111"/>
                </a:lnTo>
                <a:lnTo>
                  <a:pt x="0" y="19821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20773" y="-1690269"/>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5222104" y="9474463"/>
            <a:ext cx="3056015" cy="975776"/>
          </a:xfrm>
          <a:custGeom>
            <a:avLst/>
            <a:gdLst/>
            <a:ahLst/>
            <a:cxnLst/>
            <a:rect r="r" b="b" t="t" l="l"/>
            <a:pathLst>
              <a:path h="975776" w="3056015">
                <a:moveTo>
                  <a:pt x="0" y="0"/>
                </a:moveTo>
                <a:lnTo>
                  <a:pt x="3056015" y="0"/>
                </a:lnTo>
                <a:lnTo>
                  <a:pt x="3056015" y="975776"/>
                </a:lnTo>
                <a:lnTo>
                  <a:pt x="0" y="9757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873054" y="2196085"/>
            <a:ext cx="4829892" cy="5894830"/>
            <a:chOff x="0" y="0"/>
            <a:chExt cx="1272070" cy="1552548"/>
          </a:xfrm>
        </p:grpSpPr>
        <p:sp>
          <p:nvSpPr>
            <p:cNvPr name="Freeform 5" id="5"/>
            <p:cNvSpPr/>
            <p:nvPr/>
          </p:nvSpPr>
          <p:spPr>
            <a:xfrm flipH="false" flipV="false" rot="0">
              <a:off x="0" y="0"/>
              <a:ext cx="1272070" cy="1552548"/>
            </a:xfrm>
            <a:custGeom>
              <a:avLst/>
              <a:gdLst/>
              <a:ahLst/>
              <a:cxnLst/>
              <a:rect r="r" b="b" t="t" l="l"/>
              <a:pathLst>
                <a:path h="1552548" w="1272070">
                  <a:moveTo>
                    <a:pt x="94572" y="0"/>
                  </a:moveTo>
                  <a:lnTo>
                    <a:pt x="1177498" y="0"/>
                  </a:lnTo>
                  <a:cubicBezTo>
                    <a:pt x="1229729" y="0"/>
                    <a:pt x="1272070" y="42341"/>
                    <a:pt x="1272070" y="94572"/>
                  </a:cubicBezTo>
                  <a:lnTo>
                    <a:pt x="1272070" y="1457976"/>
                  </a:lnTo>
                  <a:cubicBezTo>
                    <a:pt x="1272070" y="1483058"/>
                    <a:pt x="1262106" y="1507113"/>
                    <a:pt x="1244371" y="1524848"/>
                  </a:cubicBezTo>
                  <a:cubicBezTo>
                    <a:pt x="1226635" y="1542584"/>
                    <a:pt x="1202580" y="1552548"/>
                    <a:pt x="1177498" y="1552548"/>
                  </a:cubicBezTo>
                  <a:lnTo>
                    <a:pt x="94572" y="1552548"/>
                  </a:lnTo>
                  <a:cubicBezTo>
                    <a:pt x="69490" y="1552548"/>
                    <a:pt x="45435" y="1542584"/>
                    <a:pt x="27700" y="1524848"/>
                  </a:cubicBezTo>
                  <a:cubicBezTo>
                    <a:pt x="9964" y="1507113"/>
                    <a:pt x="0" y="1483058"/>
                    <a:pt x="0" y="1457976"/>
                  </a:cubicBezTo>
                  <a:lnTo>
                    <a:pt x="0" y="94572"/>
                  </a:lnTo>
                  <a:cubicBezTo>
                    <a:pt x="0" y="69490"/>
                    <a:pt x="9964" y="45435"/>
                    <a:pt x="27700" y="27700"/>
                  </a:cubicBezTo>
                  <a:cubicBezTo>
                    <a:pt x="45435" y="9964"/>
                    <a:pt x="69490" y="0"/>
                    <a:pt x="94572" y="0"/>
                  </a:cubicBezTo>
                  <a:close/>
                </a:path>
              </a:pathLst>
            </a:custGeom>
            <a:solidFill>
              <a:srgbClr val="E1EDFC"/>
            </a:solidFill>
          </p:spPr>
        </p:sp>
        <p:sp>
          <p:nvSpPr>
            <p:cNvPr name="TextBox 6" id="6"/>
            <p:cNvSpPr txBox="true"/>
            <p:nvPr/>
          </p:nvSpPr>
          <p:spPr>
            <a:xfrm>
              <a:off x="0" y="-47625"/>
              <a:ext cx="1272070" cy="1600173"/>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572869" y="8765046"/>
            <a:ext cx="2831587" cy="1982111"/>
          </a:xfrm>
          <a:custGeom>
            <a:avLst/>
            <a:gdLst/>
            <a:ahLst/>
            <a:cxnLst/>
            <a:rect r="r" b="b" t="t" l="l"/>
            <a:pathLst>
              <a:path h="1982111" w="2831587">
                <a:moveTo>
                  <a:pt x="0" y="0"/>
                </a:moveTo>
                <a:lnTo>
                  <a:pt x="2831588" y="0"/>
                </a:lnTo>
                <a:lnTo>
                  <a:pt x="2831588" y="1982111"/>
                </a:lnTo>
                <a:lnTo>
                  <a:pt x="0" y="19821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973209" y="835003"/>
            <a:ext cx="12676979" cy="9127348"/>
          </a:xfrm>
          <a:custGeom>
            <a:avLst/>
            <a:gdLst/>
            <a:ahLst/>
            <a:cxnLst/>
            <a:rect r="r" b="b" t="t" l="l"/>
            <a:pathLst>
              <a:path h="9127348" w="12676979">
                <a:moveTo>
                  <a:pt x="0" y="0"/>
                </a:moveTo>
                <a:lnTo>
                  <a:pt x="12676979" y="0"/>
                </a:lnTo>
                <a:lnTo>
                  <a:pt x="12676979" y="9127348"/>
                </a:lnTo>
                <a:lnTo>
                  <a:pt x="0" y="9127348"/>
                </a:lnTo>
                <a:lnTo>
                  <a:pt x="0" y="0"/>
                </a:lnTo>
                <a:close/>
              </a:path>
            </a:pathLst>
          </a:custGeom>
          <a:blipFill>
            <a:blip r:embed="rId8"/>
            <a:stretch>
              <a:fillRect l="0" t="-1215" r="0" b="-1215"/>
            </a:stretch>
          </a:blipFill>
        </p:spPr>
      </p:sp>
      <p:sp>
        <p:nvSpPr>
          <p:cNvPr name="TextBox 9" id="9"/>
          <p:cNvSpPr txBox="true"/>
          <p:nvPr/>
        </p:nvSpPr>
        <p:spPr>
          <a:xfrm rot="0">
            <a:off x="5311003" y="222322"/>
            <a:ext cx="8001393" cy="612681"/>
          </a:xfrm>
          <a:prstGeom prst="rect">
            <a:avLst/>
          </a:prstGeom>
        </p:spPr>
        <p:txBody>
          <a:bodyPr anchor="t" rtlCol="false" tIns="0" lIns="0" bIns="0" rIns="0">
            <a:spAutoFit/>
          </a:bodyPr>
          <a:lstStyle/>
          <a:p>
            <a:pPr algn="ctr">
              <a:lnSpc>
                <a:spcPts val="5080"/>
              </a:lnSpc>
            </a:pPr>
            <a:r>
              <a:rPr lang="en-US" b="true" sz="3628" spc="362">
                <a:solidFill>
                  <a:srgbClr val="0E2F5F"/>
                </a:solidFill>
                <a:latin typeface="Fraunces Bold"/>
                <a:ea typeface="Fraunces Bold"/>
                <a:cs typeface="Fraunces Bold"/>
                <a:sym typeface="Fraunces Bold"/>
              </a:rPr>
              <a:t>ACTIVITY DIAGRAM</a:t>
            </a:r>
          </a:p>
        </p:txBody>
      </p:sp>
      <p:sp>
        <p:nvSpPr>
          <p:cNvPr name="Freeform 10" id="10"/>
          <p:cNvSpPr/>
          <p:nvPr/>
        </p:nvSpPr>
        <p:spPr>
          <a:xfrm flipH="false" flipV="false" rot="-5400000">
            <a:off x="16066536" y="4973283"/>
            <a:ext cx="4142700" cy="1322752"/>
          </a:xfrm>
          <a:custGeom>
            <a:avLst/>
            <a:gdLst/>
            <a:ahLst/>
            <a:cxnLst/>
            <a:rect r="r" b="b" t="t" l="l"/>
            <a:pathLst>
              <a:path h="1322752" w="4142700">
                <a:moveTo>
                  <a:pt x="0" y="0"/>
                </a:moveTo>
                <a:lnTo>
                  <a:pt x="4142700" y="0"/>
                </a:lnTo>
                <a:lnTo>
                  <a:pt x="4142700" y="1322751"/>
                </a:lnTo>
                <a:lnTo>
                  <a:pt x="0" y="13227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4817" y="2782372"/>
            <a:ext cx="3353620" cy="5894830"/>
            <a:chOff x="0" y="0"/>
            <a:chExt cx="883258" cy="1552548"/>
          </a:xfrm>
        </p:grpSpPr>
        <p:sp>
          <p:nvSpPr>
            <p:cNvPr name="Freeform 3" id="3"/>
            <p:cNvSpPr/>
            <p:nvPr/>
          </p:nvSpPr>
          <p:spPr>
            <a:xfrm flipH="false" flipV="false" rot="0">
              <a:off x="0" y="0"/>
              <a:ext cx="883258" cy="1552548"/>
            </a:xfrm>
            <a:custGeom>
              <a:avLst/>
              <a:gdLst/>
              <a:ahLst/>
              <a:cxnLst/>
              <a:rect r="r" b="b" t="t" l="l"/>
              <a:pathLst>
                <a:path h="1552548" w="88325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1600173"/>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5" id="5"/>
          <p:cNvSpPr/>
          <p:nvPr/>
        </p:nvSpPr>
        <p:spPr>
          <a:xfrm flipH="false" flipV="false" rot="0">
            <a:off x="4044420" y="-1848214"/>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396943" y="1028700"/>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890353" y="1843654"/>
            <a:ext cx="6333895" cy="8065024"/>
          </a:xfrm>
          <a:custGeom>
            <a:avLst/>
            <a:gdLst/>
            <a:ahLst/>
            <a:cxnLst/>
            <a:rect r="r" b="b" t="t" l="l"/>
            <a:pathLst>
              <a:path h="8065024" w="6333895">
                <a:moveTo>
                  <a:pt x="0" y="0"/>
                </a:moveTo>
                <a:lnTo>
                  <a:pt x="6333896" y="0"/>
                </a:lnTo>
                <a:lnTo>
                  <a:pt x="6333896" y="8065024"/>
                </a:lnTo>
                <a:lnTo>
                  <a:pt x="0" y="8065024"/>
                </a:lnTo>
                <a:lnTo>
                  <a:pt x="0" y="0"/>
                </a:lnTo>
                <a:close/>
              </a:path>
            </a:pathLst>
          </a:custGeom>
          <a:blipFill>
            <a:blip r:embed="rId6"/>
            <a:stretch>
              <a:fillRect l="0" t="0" r="0" b="0"/>
            </a:stretch>
          </a:blipFill>
        </p:spPr>
      </p:sp>
      <p:sp>
        <p:nvSpPr>
          <p:cNvPr name="TextBox 8" id="8"/>
          <p:cNvSpPr txBox="true"/>
          <p:nvPr/>
        </p:nvSpPr>
        <p:spPr>
          <a:xfrm rot="0">
            <a:off x="5288662" y="522366"/>
            <a:ext cx="7710675" cy="830072"/>
          </a:xfrm>
          <a:prstGeom prst="rect">
            <a:avLst/>
          </a:prstGeom>
        </p:spPr>
        <p:txBody>
          <a:bodyPr anchor="t" rtlCol="false" tIns="0" lIns="0" bIns="0" rIns="0">
            <a:spAutoFit/>
          </a:bodyPr>
          <a:lstStyle/>
          <a:p>
            <a:pPr algn="r" marL="0" indent="0" lvl="0">
              <a:lnSpc>
                <a:spcPts val="6603"/>
              </a:lnSpc>
              <a:spcBef>
                <a:spcPct val="0"/>
              </a:spcBef>
            </a:pPr>
            <a:r>
              <a:rPr lang="en-US" b="true" sz="5199">
                <a:solidFill>
                  <a:srgbClr val="0E2F5F"/>
                </a:solidFill>
                <a:latin typeface="Fraunces Heavy"/>
                <a:ea typeface="Fraunces Heavy"/>
                <a:cs typeface="Fraunces Heavy"/>
                <a:sym typeface="Fraunces Heavy"/>
              </a:rPr>
              <a:t>SEQUENCE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DAGi0Ngj3YU</dc:identifier>
  <dcterms:modified xsi:type="dcterms:W3CDTF">2011-08-01T06:04:30Z</dcterms:modified>
  <cp:revision>1</cp:revision>
  <dc:title>Blue and White Simple The Future Of The Arctic Presentation</dc:title>
</cp:coreProperties>
</file>